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2" r:id="rId2"/>
  </p:sldMasterIdLst>
  <p:notesMasterIdLst>
    <p:notesMasterId r:id="rId7"/>
  </p:notesMasterIdLst>
  <p:sldIdLst>
    <p:sldId id="256" r:id="rId3"/>
    <p:sldId id="259" r:id="rId4"/>
    <p:sldId id="261" r:id="rId5"/>
    <p:sldId id="263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61725" autoAdjust="0"/>
  </p:normalViewPr>
  <p:slideViewPr>
    <p:cSldViewPr showGuides="1"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3282A7-70A2-40EB-BA90-3E5E0CC5412F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FD1F271-C6F3-4EB5-8F42-01A31264773A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600" dirty="0" smtClean="0">
              <a:latin typeface="Gill Sans MT" pitchFamily="34" charset="0"/>
            </a:rPr>
            <a:t>Maseczki </a:t>
          </a:r>
          <a:endParaRPr lang="pl-PL" sz="2600" dirty="0">
            <a:latin typeface="Gill Sans MT" pitchFamily="34" charset="0"/>
          </a:endParaRPr>
        </a:p>
      </dgm:t>
    </dgm:pt>
    <dgm:pt modelId="{074B466C-5E74-43B0-AC01-3032107620EA}" type="parTrans" cxnId="{A5C2BC63-CD93-4ED2-8B91-F588E0E68119}">
      <dgm:prSet/>
      <dgm:spPr/>
      <dgm:t>
        <a:bodyPr/>
        <a:lstStyle/>
        <a:p>
          <a:endParaRPr lang="pl-PL"/>
        </a:p>
      </dgm:t>
    </dgm:pt>
    <dgm:pt modelId="{2C6514D4-354C-4C04-88DE-F01CB5F87F6A}" type="sibTrans" cxnId="{A5C2BC63-CD93-4ED2-8B91-F588E0E68119}">
      <dgm:prSet/>
      <dgm:spPr/>
      <dgm:t>
        <a:bodyPr/>
        <a:lstStyle/>
        <a:p>
          <a:endParaRPr lang="pl-PL"/>
        </a:p>
      </dgm:t>
    </dgm:pt>
    <dgm:pt modelId="{EB8B5144-5386-4192-A705-9058E77C01B1}">
      <dgm:prSet phldrT="[Tekst]" custT="1"/>
      <dgm:spPr/>
      <dgm:t>
        <a:bodyPr/>
        <a:lstStyle/>
        <a:p>
          <a:pPr algn="l"/>
          <a:r>
            <a:rPr lang="pl-PL" sz="1800" dirty="0" smtClean="0">
              <a:solidFill>
                <a:schemeClr val="bg1"/>
              </a:solidFill>
              <a:latin typeface="Gill Sans MT" pitchFamily="34" charset="0"/>
            </a:rPr>
            <a:t>W Centrum Symulacji Medycznych obowiązuje noszenie maseczek ochronnych </a:t>
          </a:r>
        </a:p>
        <a:p>
          <a:pPr algn="l"/>
          <a:r>
            <a:rPr lang="pl-PL" sz="1800" dirty="0" smtClean="0">
              <a:solidFill>
                <a:srgbClr val="FF0000"/>
              </a:solidFill>
              <a:latin typeface="Gill Sans MT" pitchFamily="34" charset="0"/>
            </a:rPr>
            <a:t>Posiadanie maseczek jest obowiązkiem studenta  </a:t>
          </a:r>
          <a:endParaRPr lang="pl-PL" sz="1800" dirty="0">
            <a:solidFill>
              <a:srgbClr val="FF0000"/>
            </a:solidFill>
            <a:latin typeface="Gill Sans MT" pitchFamily="34" charset="0"/>
          </a:endParaRPr>
        </a:p>
      </dgm:t>
    </dgm:pt>
    <dgm:pt modelId="{612008EB-7F87-40A4-A6E3-E86E6DEDC204}" type="parTrans" cxnId="{B5314403-8592-43AB-9B0C-026A9911C1D1}">
      <dgm:prSet/>
      <dgm:spPr/>
      <dgm:t>
        <a:bodyPr/>
        <a:lstStyle/>
        <a:p>
          <a:endParaRPr lang="pl-PL"/>
        </a:p>
      </dgm:t>
    </dgm:pt>
    <dgm:pt modelId="{EE092C9A-F204-4DB9-9C74-C3AA7F3D68FC}" type="sibTrans" cxnId="{B5314403-8592-43AB-9B0C-026A9911C1D1}">
      <dgm:prSet/>
      <dgm:spPr/>
      <dgm:t>
        <a:bodyPr/>
        <a:lstStyle/>
        <a:p>
          <a:endParaRPr lang="pl-PL"/>
        </a:p>
      </dgm:t>
    </dgm:pt>
    <dgm:pt modelId="{3856EAB8-949C-408D-A6E4-941E45CD71B0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600" dirty="0" smtClean="0">
              <a:latin typeface="Gill Sans MT" pitchFamily="34" charset="0"/>
            </a:rPr>
            <a:t>Lista obecności</a:t>
          </a:r>
          <a:endParaRPr lang="pl-PL" sz="2600" dirty="0">
            <a:latin typeface="Gill Sans MT" pitchFamily="34" charset="0"/>
          </a:endParaRPr>
        </a:p>
      </dgm:t>
    </dgm:pt>
    <dgm:pt modelId="{ECB51387-F340-4607-BC98-F7CBC4D29424}" type="parTrans" cxnId="{F8437F7A-A0F4-4E69-BE6F-FF6DFD226F42}">
      <dgm:prSet/>
      <dgm:spPr/>
      <dgm:t>
        <a:bodyPr/>
        <a:lstStyle/>
        <a:p>
          <a:endParaRPr lang="pl-PL"/>
        </a:p>
      </dgm:t>
    </dgm:pt>
    <dgm:pt modelId="{719DBD9C-54E7-4B31-8D14-960A262E4059}" type="sibTrans" cxnId="{F8437F7A-A0F4-4E69-BE6F-FF6DFD226F42}">
      <dgm:prSet/>
      <dgm:spPr/>
      <dgm:t>
        <a:bodyPr/>
        <a:lstStyle/>
        <a:p>
          <a:endParaRPr lang="pl-PL"/>
        </a:p>
      </dgm:t>
    </dgm:pt>
    <dgm:pt modelId="{E634B75E-B69A-45BD-949A-B28DA5F467F7}">
      <dgm:prSet phldrT="[Tekst]" custT="1"/>
      <dgm:spPr/>
      <dgm:t>
        <a:bodyPr/>
        <a:lstStyle/>
        <a:p>
          <a:pPr algn="l"/>
          <a:r>
            <a:rPr lang="pl-PL" sz="1600" dirty="0" smtClean="0">
              <a:solidFill>
                <a:schemeClr val="bg1"/>
              </a:solidFill>
              <a:latin typeface="Gill Sans MT" pitchFamily="34" charset="0"/>
            </a:rPr>
            <a:t>Student jest zobowiązany </a:t>
          </a:r>
          <a:r>
            <a:rPr lang="pl-PL" sz="1600" dirty="0" smtClean="0">
              <a:solidFill>
                <a:schemeClr val="bg1"/>
              </a:solidFill>
              <a:latin typeface="Gill Sans MT" pitchFamily="34" charset="0"/>
            </a:rPr>
            <a:t>podpisać w portierni listę wejścia na teren CSM oświadczając tym samym o tym, że nie ma objawów charakterystycznych dla zakażenia, nie jest poddany kwarantannie lub ją zakończył.</a:t>
          </a:r>
          <a:endParaRPr lang="pl-PL" sz="1600" dirty="0" smtClean="0">
            <a:solidFill>
              <a:schemeClr val="bg1"/>
            </a:solidFill>
            <a:latin typeface="Gill Sans MT" pitchFamily="34" charset="0"/>
          </a:endParaRPr>
        </a:p>
      </dgm:t>
    </dgm:pt>
    <dgm:pt modelId="{3F428930-701C-4CB9-8759-BF2C8E895ED2}" type="parTrans" cxnId="{FB209D1F-F594-4C29-87F5-94DAA9D4D3AA}">
      <dgm:prSet/>
      <dgm:spPr/>
      <dgm:t>
        <a:bodyPr/>
        <a:lstStyle/>
        <a:p>
          <a:endParaRPr lang="pl-PL"/>
        </a:p>
      </dgm:t>
    </dgm:pt>
    <dgm:pt modelId="{0D8D3E7B-81A2-4A73-A251-95704DD22077}" type="sibTrans" cxnId="{FB209D1F-F594-4C29-87F5-94DAA9D4D3AA}">
      <dgm:prSet/>
      <dgm:spPr/>
      <dgm:t>
        <a:bodyPr/>
        <a:lstStyle/>
        <a:p>
          <a:endParaRPr lang="pl-PL"/>
        </a:p>
      </dgm:t>
    </dgm:pt>
    <dgm:pt modelId="{2879351E-2988-488A-8B94-15C25D4AD8C2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dirty="0" smtClean="0">
              <a:latin typeface="Gill Sans MT" pitchFamily="34" charset="0"/>
            </a:rPr>
            <a:t>Wywiad epidemiologiczny</a:t>
          </a:r>
          <a:endParaRPr lang="pl-PL" sz="2000" dirty="0">
            <a:latin typeface="Gill Sans MT" pitchFamily="34" charset="0"/>
          </a:endParaRPr>
        </a:p>
      </dgm:t>
    </dgm:pt>
    <dgm:pt modelId="{14CE6DE6-7AE4-4065-AB74-552CC1D6A349}" type="parTrans" cxnId="{3FD83816-C361-4D24-8AB6-354B7437A76B}">
      <dgm:prSet/>
      <dgm:spPr/>
      <dgm:t>
        <a:bodyPr/>
        <a:lstStyle/>
        <a:p>
          <a:endParaRPr lang="pl-PL"/>
        </a:p>
      </dgm:t>
    </dgm:pt>
    <dgm:pt modelId="{881862A2-801E-4409-BBA3-1D28F906DF0D}" type="sibTrans" cxnId="{3FD83816-C361-4D24-8AB6-354B7437A76B}">
      <dgm:prSet/>
      <dgm:spPr/>
      <dgm:t>
        <a:bodyPr/>
        <a:lstStyle/>
        <a:p>
          <a:endParaRPr lang="pl-PL"/>
        </a:p>
      </dgm:t>
    </dgm:pt>
    <dgm:pt modelId="{368813E9-88F2-4B87-A18F-8968DB02E955}">
      <dgm:prSet phldrT="[Tekst]" custT="1"/>
      <dgm:spPr/>
      <dgm:t>
        <a:bodyPr/>
        <a:lstStyle/>
        <a:p>
          <a:pPr algn="l"/>
          <a:r>
            <a:rPr lang="pl-PL" sz="1000" dirty="0" smtClean="0">
              <a:solidFill>
                <a:schemeClr val="bg1"/>
              </a:solidFill>
            </a:rPr>
            <a:t>Obecnie nie masz takich objawów: </a:t>
          </a:r>
          <a:endParaRPr lang="pl-PL" sz="1000" dirty="0" smtClean="0">
            <a:solidFill>
              <a:schemeClr val="bg1"/>
            </a:solidFill>
          </a:endParaRPr>
        </a:p>
        <a:p>
          <a:pPr algn="l"/>
          <a:r>
            <a:rPr lang="pl-PL" sz="1000" dirty="0" smtClean="0">
              <a:solidFill>
                <a:schemeClr val="bg1"/>
              </a:solidFill>
            </a:rPr>
            <a:t>- </a:t>
          </a:r>
          <a:r>
            <a:rPr lang="pl-PL" sz="1000" dirty="0" smtClean="0">
              <a:solidFill>
                <a:schemeClr val="bg1"/>
              </a:solidFill>
            </a:rPr>
            <a:t>wysoka gorączka</a:t>
          </a:r>
          <a:endParaRPr lang="pl-PL" sz="1000" dirty="0" smtClean="0">
            <a:solidFill>
              <a:schemeClr val="bg1"/>
            </a:solidFill>
          </a:endParaRPr>
        </a:p>
        <a:p>
          <a:pPr algn="l"/>
          <a:r>
            <a:rPr lang="pl-PL" sz="1000" dirty="0" smtClean="0">
              <a:solidFill>
                <a:schemeClr val="bg1"/>
              </a:solidFill>
            </a:rPr>
            <a:t>- </a:t>
          </a:r>
          <a:r>
            <a:rPr lang="pl-PL" sz="1000" dirty="0" smtClean="0">
              <a:solidFill>
                <a:schemeClr val="bg1"/>
              </a:solidFill>
            </a:rPr>
            <a:t> kaszl</a:t>
          </a:r>
          <a:endParaRPr lang="pl-PL" sz="1000" dirty="0" smtClean="0">
            <a:solidFill>
              <a:schemeClr val="bg1"/>
            </a:solidFill>
          </a:endParaRPr>
        </a:p>
        <a:p>
          <a:pPr algn="l"/>
          <a:r>
            <a:rPr lang="pl-PL" sz="1000" dirty="0" smtClean="0">
              <a:solidFill>
                <a:schemeClr val="bg1"/>
              </a:solidFill>
            </a:rPr>
            <a:t>- </a:t>
          </a:r>
          <a:r>
            <a:rPr lang="pl-PL" sz="1000" dirty="0" smtClean="0">
              <a:solidFill>
                <a:schemeClr val="bg1"/>
              </a:solidFill>
            </a:rPr>
            <a:t>duszność</a:t>
          </a:r>
          <a:endParaRPr lang="pl-PL" sz="1000" dirty="0" smtClean="0">
            <a:solidFill>
              <a:schemeClr val="bg1"/>
            </a:solidFill>
          </a:endParaRPr>
        </a:p>
        <a:p>
          <a:pPr algn="l"/>
          <a:r>
            <a:rPr lang="pl-PL" sz="1000" dirty="0" smtClean="0">
              <a:solidFill>
                <a:schemeClr val="bg1"/>
              </a:solidFill>
            </a:rPr>
            <a:t>- </a:t>
          </a:r>
          <a:r>
            <a:rPr lang="pl-PL" sz="1000" dirty="0" smtClean="0">
              <a:solidFill>
                <a:schemeClr val="bg1"/>
              </a:solidFill>
            </a:rPr>
            <a:t>utraty węchu lub smaku</a:t>
          </a:r>
        </a:p>
        <a:p>
          <a:pPr algn="l"/>
          <a:endParaRPr lang="pl-PL" sz="1000" dirty="0" smtClean="0">
            <a:solidFill>
              <a:schemeClr val="bg1"/>
            </a:solidFill>
          </a:endParaRPr>
        </a:p>
        <a:p>
          <a:pPr algn="l"/>
          <a:r>
            <a:rPr lang="pl-PL" sz="1000" b="0" i="0" dirty="0" smtClean="0">
              <a:solidFill>
                <a:schemeClr val="bg1"/>
              </a:solidFill>
            </a:rPr>
            <a:t>Rzadziej pojawiają się takie objawy, jak bóle mięśni i głowy, biegunka, wysypka</a:t>
          </a:r>
          <a:r>
            <a:rPr lang="pl-PL" sz="1000" b="0" i="0" dirty="0" smtClean="0"/>
            <a:t>.</a:t>
          </a:r>
          <a:endParaRPr lang="pl-PL" sz="1000" dirty="0" smtClean="0">
            <a:solidFill>
              <a:schemeClr val="bg1"/>
            </a:solidFill>
          </a:endParaRPr>
        </a:p>
        <a:p>
          <a:pPr algn="l"/>
          <a:endParaRPr lang="pl-PL" sz="2400" dirty="0">
            <a:solidFill>
              <a:schemeClr val="bg1"/>
            </a:solidFill>
            <a:latin typeface="Gill Sans MT" pitchFamily="34" charset="0"/>
          </a:endParaRPr>
        </a:p>
      </dgm:t>
    </dgm:pt>
    <dgm:pt modelId="{E88ABAB3-92C9-4BE8-8456-BA7C85E7E798}" type="parTrans" cxnId="{1FB74535-938D-4C18-A440-47241A4D8FB5}">
      <dgm:prSet/>
      <dgm:spPr/>
      <dgm:t>
        <a:bodyPr/>
        <a:lstStyle/>
        <a:p>
          <a:endParaRPr lang="pl-PL"/>
        </a:p>
      </dgm:t>
    </dgm:pt>
    <dgm:pt modelId="{422B2A6C-E95B-4FDB-8D10-DE19A116E7B7}" type="sibTrans" cxnId="{1FB74535-938D-4C18-A440-47241A4D8FB5}">
      <dgm:prSet/>
      <dgm:spPr/>
      <dgm:t>
        <a:bodyPr/>
        <a:lstStyle/>
        <a:p>
          <a:endParaRPr lang="pl-PL"/>
        </a:p>
      </dgm:t>
    </dgm:pt>
    <dgm:pt modelId="{9BAC8106-8CC6-4773-96AA-9DD524F0259F}" type="pres">
      <dgm:prSet presAssocID="{B63282A7-70A2-40EB-BA90-3E5E0CC5412F}" presName="Name0" presStyleCnt="0">
        <dgm:presLayoutVars>
          <dgm:dir/>
        </dgm:presLayoutVars>
      </dgm:prSet>
      <dgm:spPr/>
      <dgm:t>
        <a:bodyPr/>
        <a:lstStyle/>
        <a:p>
          <a:endParaRPr lang="pl-PL"/>
        </a:p>
      </dgm:t>
    </dgm:pt>
    <dgm:pt modelId="{7846938B-620B-48DC-889B-BB5890006A03}" type="pres">
      <dgm:prSet presAssocID="{BFD1F271-C6F3-4EB5-8F42-01A31264773A}" presName="composite" presStyleCnt="0"/>
      <dgm:spPr/>
    </dgm:pt>
    <dgm:pt modelId="{6EE71F31-E1FD-4051-8E20-8F20240C9854}" type="pres">
      <dgm:prSet presAssocID="{BFD1F271-C6F3-4EB5-8F42-01A31264773A}" presName="Accent" presStyleLbl="alignAcc1" presStyleIdx="0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7E7413C4-7C09-40FD-B67F-7804CD290F9A}" type="pres">
      <dgm:prSet presAssocID="{BFD1F271-C6F3-4EB5-8F42-01A31264773A}" presName="Image" presStyleLbl="node1" presStyleIdx="0" presStyleCnt="3"/>
      <dgm:spPr>
        <a:prstGeom prst="round1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B2F64801-3A43-43B6-B958-B3D683F772C2}" type="pres">
      <dgm:prSet presAssocID="{BFD1F271-C6F3-4EB5-8F42-01A31264773A}" presName="Child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80A11D-BA7D-4498-851F-3374AA3FA2AC}" type="pres">
      <dgm:prSet presAssocID="{BFD1F271-C6F3-4EB5-8F42-01A31264773A}" presName="Parent" presStyleLbl="alignNode1" presStyleIdx="0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  <dgm:pt modelId="{603EBAD6-A84D-40D7-98AC-3E48ACBD8F03}" type="pres">
      <dgm:prSet presAssocID="{2C6514D4-354C-4C04-88DE-F01CB5F87F6A}" presName="sibTrans" presStyleCnt="0"/>
      <dgm:spPr/>
    </dgm:pt>
    <dgm:pt modelId="{24865614-F0C5-4FBB-A223-5B113E817005}" type="pres">
      <dgm:prSet presAssocID="{3856EAB8-949C-408D-A6E4-941E45CD71B0}" presName="composite" presStyleCnt="0"/>
      <dgm:spPr/>
    </dgm:pt>
    <dgm:pt modelId="{9F0CC73E-F503-4F00-9BD7-91C8AA5613F1}" type="pres">
      <dgm:prSet presAssocID="{3856EAB8-949C-408D-A6E4-941E45CD71B0}" presName="Accent" presStyleLbl="alignAcc1" presStyleIdx="1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67DCCFF5-35CE-4975-B1FA-880272C581D1}" type="pres">
      <dgm:prSet presAssocID="{3856EAB8-949C-408D-A6E4-941E45CD71B0}" presName="Image" presStyleLbl="node1" presStyleIdx="1" presStyleCnt="3"/>
      <dgm:spPr>
        <a:prstGeom prst="round1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5AB57B8F-CA64-436E-A0E8-FE9731F3E6DE}" type="pres">
      <dgm:prSet presAssocID="{3856EAB8-949C-408D-A6E4-941E45CD71B0}" presName="Child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62A90DE-2642-464C-9280-6F593CF60FBF}" type="pres">
      <dgm:prSet presAssocID="{3856EAB8-949C-408D-A6E4-941E45CD71B0}" presName="Parent" presStyleLbl="alignNode1" presStyleIdx="1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  <dgm:pt modelId="{9B5D9EF6-9F70-4DEC-944D-F6606BEB9AA7}" type="pres">
      <dgm:prSet presAssocID="{719DBD9C-54E7-4B31-8D14-960A262E4059}" presName="sibTrans" presStyleCnt="0"/>
      <dgm:spPr/>
    </dgm:pt>
    <dgm:pt modelId="{9A150E43-8FB0-4614-8517-B57D7DBCE5F2}" type="pres">
      <dgm:prSet presAssocID="{2879351E-2988-488A-8B94-15C25D4AD8C2}" presName="composite" presStyleCnt="0"/>
      <dgm:spPr/>
    </dgm:pt>
    <dgm:pt modelId="{AD89D675-E175-4FF3-8F50-BBF50D9E32C4}" type="pres">
      <dgm:prSet presAssocID="{2879351E-2988-488A-8B94-15C25D4AD8C2}" presName="Accent" presStyleLbl="alignAcc1" presStyleIdx="2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D1B0BBF7-099D-42AE-80F3-58CFA928DE2B}" type="pres">
      <dgm:prSet presAssocID="{2879351E-2988-488A-8B94-15C25D4AD8C2}" presName="Image" presStyleLbl="node1" presStyleIdx="2" presStyleCnt="3"/>
      <dgm:spPr>
        <a:prstGeom prst="round1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2CC0510A-D5E0-4210-82F4-A6D466888A3E}" type="pres">
      <dgm:prSet presAssocID="{2879351E-2988-488A-8B94-15C25D4AD8C2}" presName="Child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9EAB057-2BD4-412C-9B22-97C8795AAB98}" type="pres">
      <dgm:prSet presAssocID="{2879351E-2988-488A-8B94-15C25D4AD8C2}" presName="Parent" presStyleLbl="alignNode1" presStyleIdx="2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</dgm:ptLst>
  <dgm:cxnLst>
    <dgm:cxn modelId="{F8437F7A-A0F4-4E69-BE6F-FF6DFD226F42}" srcId="{B63282A7-70A2-40EB-BA90-3E5E0CC5412F}" destId="{3856EAB8-949C-408D-A6E4-941E45CD71B0}" srcOrd="1" destOrd="0" parTransId="{ECB51387-F340-4607-BC98-F7CBC4D29424}" sibTransId="{719DBD9C-54E7-4B31-8D14-960A262E4059}"/>
    <dgm:cxn modelId="{1FB74535-938D-4C18-A440-47241A4D8FB5}" srcId="{2879351E-2988-488A-8B94-15C25D4AD8C2}" destId="{368813E9-88F2-4B87-A18F-8968DB02E955}" srcOrd="0" destOrd="0" parTransId="{E88ABAB3-92C9-4BE8-8456-BA7C85E7E798}" sibTransId="{422B2A6C-E95B-4FDB-8D10-DE19A116E7B7}"/>
    <dgm:cxn modelId="{3FD83816-C361-4D24-8AB6-354B7437A76B}" srcId="{B63282A7-70A2-40EB-BA90-3E5E0CC5412F}" destId="{2879351E-2988-488A-8B94-15C25D4AD8C2}" srcOrd="2" destOrd="0" parTransId="{14CE6DE6-7AE4-4065-AB74-552CC1D6A349}" sibTransId="{881862A2-801E-4409-BBA3-1D28F906DF0D}"/>
    <dgm:cxn modelId="{0D83FA08-A5F5-4252-8BFB-8980F61972DC}" type="presOf" srcId="{BFD1F271-C6F3-4EB5-8F42-01A31264773A}" destId="{7280A11D-BA7D-4498-851F-3374AA3FA2AC}" srcOrd="0" destOrd="0" presId="urn:microsoft.com/office/officeart/2008/layout/TitlePictureLineup"/>
    <dgm:cxn modelId="{AB41FB2F-834E-4D8F-93A3-0179CF8557B8}" type="presOf" srcId="{E634B75E-B69A-45BD-949A-B28DA5F467F7}" destId="{5AB57B8F-CA64-436E-A0E8-FE9731F3E6DE}" srcOrd="0" destOrd="0" presId="urn:microsoft.com/office/officeart/2008/layout/TitlePictureLineup"/>
    <dgm:cxn modelId="{FB209D1F-F594-4C29-87F5-94DAA9D4D3AA}" srcId="{3856EAB8-949C-408D-A6E4-941E45CD71B0}" destId="{E634B75E-B69A-45BD-949A-B28DA5F467F7}" srcOrd="0" destOrd="0" parTransId="{3F428930-701C-4CB9-8759-BF2C8E895ED2}" sibTransId="{0D8D3E7B-81A2-4A73-A251-95704DD22077}"/>
    <dgm:cxn modelId="{CD91F64F-F572-48D4-93DB-344AA2301658}" type="presOf" srcId="{EB8B5144-5386-4192-A705-9058E77C01B1}" destId="{B2F64801-3A43-43B6-B958-B3D683F772C2}" srcOrd="0" destOrd="0" presId="urn:microsoft.com/office/officeart/2008/layout/TitlePictureLineup"/>
    <dgm:cxn modelId="{875C960C-6CB2-4CC7-A33E-A8AE3522705C}" type="presOf" srcId="{B63282A7-70A2-40EB-BA90-3E5E0CC5412F}" destId="{9BAC8106-8CC6-4773-96AA-9DD524F0259F}" srcOrd="0" destOrd="0" presId="urn:microsoft.com/office/officeart/2008/layout/TitlePictureLineup"/>
    <dgm:cxn modelId="{90A62DB4-6CBB-4CBD-97C2-A75275B49F39}" type="presOf" srcId="{3856EAB8-949C-408D-A6E4-941E45CD71B0}" destId="{F62A90DE-2642-464C-9280-6F593CF60FBF}" srcOrd="0" destOrd="0" presId="urn:microsoft.com/office/officeart/2008/layout/TitlePictureLineup"/>
    <dgm:cxn modelId="{B5314403-8592-43AB-9B0C-026A9911C1D1}" srcId="{BFD1F271-C6F3-4EB5-8F42-01A31264773A}" destId="{EB8B5144-5386-4192-A705-9058E77C01B1}" srcOrd="0" destOrd="0" parTransId="{612008EB-7F87-40A4-A6E3-E86E6DEDC204}" sibTransId="{EE092C9A-F204-4DB9-9C74-C3AA7F3D68FC}"/>
    <dgm:cxn modelId="{2F4AF6B1-3CAD-42A7-B201-60F854355CEC}" type="presOf" srcId="{2879351E-2988-488A-8B94-15C25D4AD8C2}" destId="{F9EAB057-2BD4-412C-9B22-97C8795AAB98}" srcOrd="0" destOrd="0" presId="urn:microsoft.com/office/officeart/2008/layout/TitlePictureLineup"/>
    <dgm:cxn modelId="{AC5249C6-FFC8-46D9-900B-E7693D151423}" type="presOf" srcId="{368813E9-88F2-4B87-A18F-8968DB02E955}" destId="{2CC0510A-D5E0-4210-82F4-A6D466888A3E}" srcOrd="0" destOrd="0" presId="urn:microsoft.com/office/officeart/2008/layout/TitlePictureLineup"/>
    <dgm:cxn modelId="{A5C2BC63-CD93-4ED2-8B91-F588E0E68119}" srcId="{B63282A7-70A2-40EB-BA90-3E5E0CC5412F}" destId="{BFD1F271-C6F3-4EB5-8F42-01A31264773A}" srcOrd="0" destOrd="0" parTransId="{074B466C-5E74-43B0-AC01-3032107620EA}" sibTransId="{2C6514D4-354C-4C04-88DE-F01CB5F87F6A}"/>
    <dgm:cxn modelId="{2FC4953F-5115-4482-9C17-EA98753C9E35}" type="presParOf" srcId="{9BAC8106-8CC6-4773-96AA-9DD524F0259F}" destId="{7846938B-620B-48DC-889B-BB5890006A03}" srcOrd="0" destOrd="0" presId="urn:microsoft.com/office/officeart/2008/layout/TitlePictureLineup"/>
    <dgm:cxn modelId="{78CB19C9-8808-4E2E-ABF6-B448585AE646}" type="presParOf" srcId="{7846938B-620B-48DC-889B-BB5890006A03}" destId="{6EE71F31-E1FD-4051-8E20-8F20240C9854}" srcOrd="0" destOrd="0" presId="urn:microsoft.com/office/officeart/2008/layout/TitlePictureLineup"/>
    <dgm:cxn modelId="{7BEBB43C-AE69-4440-97B9-A6F58A65582E}" type="presParOf" srcId="{7846938B-620B-48DC-889B-BB5890006A03}" destId="{7E7413C4-7C09-40FD-B67F-7804CD290F9A}" srcOrd="1" destOrd="0" presId="urn:microsoft.com/office/officeart/2008/layout/TitlePictureLineup"/>
    <dgm:cxn modelId="{D3F28873-429D-407C-A319-3FA3A5B578B9}" type="presParOf" srcId="{7846938B-620B-48DC-889B-BB5890006A03}" destId="{B2F64801-3A43-43B6-B958-B3D683F772C2}" srcOrd="2" destOrd="0" presId="urn:microsoft.com/office/officeart/2008/layout/TitlePictureLineup"/>
    <dgm:cxn modelId="{84E9944F-2C96-42CE-AF67-87314F515076}" type="presParOf" srcId="{7846938B-620B-48DC-889B-BB5890006A03}" destId="{7280A11D-BA7D-4498-851F-3374AA3FA2AC}" srcOrd="3" destOrd="0" presId="urn:microsoft.com/office/officeart/2008/layout/TitlePictureLineup"/>
    <dgm:cxn modelId="{EC9F7DC0-65F2-4297-8256-265905C6F57F}" type="presParOf" srcId="{9BAC8106-8CC6-4773-96AA-9DD524F0259F}" destId="{603EBAD6-A84D-40D7-98AC-3E48ACBD8F03}" srcOrd="1" destOrd="0" presId="urn:microsoft.com/office/officeart/2008/layout/TitlePictureLineup"/>
    <dgm:cxn modelId="{AEA36F3C-8DA2-429F-8472-03984C6E2F99}" type="presParOf" srcId="{9BAC8106-8CC6-4773-96AA-9DD524F0259F}" destId="{24865614-F0C5-4FBB-A223-5B113E817005}" srcOrd="2" destOrd="0" presId="urn:microsoft.com/office/officeart/2008/layout/TitlePictureLineup"/>
    <dgm:cxn modelId="{876E8CDC-DB04-466D-97C9-3B89C7563207}" type="presParOf" srcId="{24865614-F0C5-4FBB-A223-5B113E817005}" destId="{9F0CC73E-F503-4F00-9BD7-91C8AA5613F1}" srcOrd="0" destOrd="0" presId="urn:microsoft.com/office/officeart/2008/layout/TitlePictureLineup"/>
    <dgm:cxn modelId="{28664F06-0822-4B0B-9857-CBA160F09AEC}" type="presParOf" srcId="{24865614-F0C5-4FBB-A223-5B113E817005}" destId="{67DCCFF5-35CE-4975-B1FA-880272C581D1}" srcOrd="1" destOrd="0" presId="urn:microsoft.com/office/officeart/2008/layout/TitlePictureLineup"/>
    <dgm:cxn modelId="{72836286-7B93-4FC2-8B02-69C7324BDB08}" type="presParOf" srcId="{24865614-F0C5-4FBB-A223-5B113E817005}" destId="{5AB57B8F-CA64-436E-A0E8-FE9731F3E6DE}" srcOrd="2" destOrd="0" presId="urn:microsoft.com/office/officeart/2008/layout/TitlePictureLineup"/>
    <dgm:cxn modelId="{C9D7FEEE-DC89-4D0C-91A6-03D1A700C0D4}" type="presParOf" srcId="{24865614-F0C5-4FBB-A223-5B113E817005}" destId="{F62A90DE-2642-464C-9280-6F593CF60FBF}" srcOrd="3" destOrd="0" presId="urn:microsoft.com/office/officeart/2008/layout/TitlePictureLineup"/>
    <dgm:cxn modelId="{E8DF7073-274E-464E-A8DB-1E05DD9162E2}" type="presParOf" srcId="{9BAC8106-8CC6-4773-96AA-9DD524F0259F}" destId="{9B5D9EF6-9F70-4DEC-944D-F6606BEB9AA7}" srcOrd="3" destOrd="0" presId="urn:microsoft.com/office/officeart/2008/layout/TitlePictureLineup"/>
    <dgm:cxn modelId="{2F22AD6D-F538-4A1E-801B-B6213E26C61E}" type="presParOf" srcId="{9BAC8106-8CC6-4773-96AA-9DD524F0259F}" destId="{9A150E43-8FB0-4614-8517-B57D7DBCE5F2}" srcOrd="4" destOrd="0" presId="urn:microsoft.com/office/officeart/2008/layout/TitlePictureLineup"/>
    <dgm:cxn modelId="{2EC6046F-6501-4AF7-92EE-7E871EDBAFC5}" type="presParOf" srcId="{9A150E43-8FB0-4614-8517-B57D7DBCE5F2}" destId="{AD89D675-E175-4FF3-8F50-BBF50D9E32C4}" srcOrd="0" destOrd="0" presId="urn:microsoft.com/office/officeart/2008/layout/TitlePictureLineup"/>
    <dgm:cxn modelId="{4628A382-3C42-4C96-BAD7-EEB976B69CEA}" type="presParOf" srcId="{9A150E43-8FB0-4614-8517-B57D7DBCE5F2}" destId="{D1B0BBF7-099D-42AE-80F3-58CFA928DE2B}" srcOrd="1" destOrd="0" presId="urn:microsoft.com/office/officeart/2008/layout/TitlePictureLineup"/>
    <dgm:cxn modelId="{BF330A2F-0563-4DCD-AA3F-1B3024F8B603}" type="presParOf" srcId="{9A150E43-8FB0-4614-8517-B57D7DBCE5F2}" destId="{2CC0510A-D5E0-4210-82F4-A6D466888A3E}" srcOrd="2" destOrd="0" presId="urn:microsoft.com/office/officeart/2008/layout/TitlePictureLineup"/>
    <dgm:cxn modelId="{4059E374-7C83-4235-9156-EA7E50F1FC80}" type="presParOf" srcId="{9A150E43-8FB0-4614-8517-B57D7DBCE5F2}" destId="{F9EAB057-2BD4-412C-9B22-97C8795AAB9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3282A7-70A2-40EB-BA90-3E5E0CC5412F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FD1F271-C6F3-4EB5-8F42-01A31264773A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600" dirty="0" smtClean="0">
              <a:latin typeface="Gill Sans MT" pitchFamily="34" charset="0"/>
            </a:rPr>
            <a:t>Portiernia</a:t>
          </a:r>
          <a:endParaRPr lang="pl-PL" sz="2600" dirty="0">
            <a:latin typeface="Gill Sans MT" pitchFamily="34" charset="0"/>
          </a:endParaRPr>
        </a:p>
      </dgm:t>
    </dgm:pt>
    <dgm:pt modelId="{074B466C-5E74-43B0-AC01-3032107620EA}" type="parTrans" cxnId="{A5C2BC63-CD93-4ED2-8B91-F588E0E68119}">
      <dgm:prSet/>
      <dgm:spPr/>
      <dgm:t>
        <a:bodyPr/>
        <a:lstStyle/>
        <a:p>
          <a:endParaRPr lang="pl-PL"/>
        </a:p>
      </dgm:t>
    </dgm:pt>
    <dgm:pt modelId="{2C6514D4-354C-4C04-88DE-F01CB5F87F6A}" type="sibTrans" cxnId="{A5C2BC63-CD93-4ED2-8B91-F588E0E68119}">
      <dgm:prSet/>
      <dgm:spPr/>
      <dgm:t>
        <a:bodyPr/>
        <a:lstStyle/>
        <a:p>
          <a:endParaRPr lang="pl-PL"/>
        </a:p>
      </dgm:t>
    </dgm:pt>
    <dgm:pt modelId="{EB8B5144-5386-4192-A705-9058E77C01B1}">
      <dgm:prSet phldrT="[Tekst]" custT="1"/>
      <dgm:spPr/>
      <dgm:t>
        <a:bodyPr/>
        <a:lstStyle/>
        <a:p>
          <a:pPr algn="l"/>
          <a:r>
            <a:rPr lang="pl-PL" sz="1400" dirty="0" smtClean="0">
              <a:solidFill>
                <a:schemeClr val="bg1"/>
              </a:solidFill>
              <a:latin typeface="Gill Sans MT" pitchFamily="34" charset="0"/>
            </a:rPr>
            <a:t>-</a:t>
          </a:r>
          <a:r>
            <a:rPr lang="pl-PL" sz="1400" baseline="0" dirty="0" smtClean="0">
              <a:solidFill>
                <a:schemeClr val="bg1"/>
              </a:solidFill>
              <a:latin typeface="Gill Sans MT" pitchFamily="34" charset="0"/>
            </a:rPr>
            <a:t> Dezynfekujesz ręce wg schematu</a:t>
          </a:r>
        </a:p>
        <a:p>
          <a:pPr algn="l"/>
          <a:r>
            <a:rPr lang="pl-PL" sz="1600" baseline="0" dirty="0" smtClean="0">
              <a:solidFill>
                <a:srgbClr val="FF0000"/>
              </a:solidFill>
              <a:latin typeface="Gill Sans MT" pitchFamily="34" charset="0"/>
            </a:rPr>
            <a:t>- Portier dokonuje pomiaru temperatury a </a:t>
          </a:r>
          <a:r>
            <a:rPr lang="pl-PL" sz="1600" baseline="0" dirty="0" smtClean="0">
              <a:solidFill>
                <a:srgbClr val="FF0000"/>
              </a:solidFill>
              <a:latin typeface="Gill Sans MT" pitchFamily="34" charset="0"/>
            </a:rPr>
            <a:t>Ty podpisujesz listę, otrzymujesz kluczyk doi szafki szatniowej</a:t>
          </a:r>
        </a:p>
        <a:p>
          <a:pPr algn="l"/>
          <a:r>
            <a:rPr lang="pl-PL" sz="1400" baseline="0" dirty="0" smtClean="0">
              <a:solidFill>
                <a:schemeClr val="bg1"/>
              </a:solidFill>
              <a:latin typeface="Gill Sans MT" pitchFamily="34" charset="0"/>
            </a:rPr>
            <a:t>- </a:t>
          </a:r>
          <a:r>
            <a:rPr lang="pl-PL" sz="1400" baseline="0" dirty="0" smtClean="0">
              <a:solidFill>
                <a:schemeClr val="bg1"/>
              </a:solidFill>
              <a:latin typeface="Gill Sans MT" pitchFamily="34" charset="0"/>
            </a:rPr>
            <a:t>Schodzisz schodami do szatni</a:t>
          </a:r>
          <a:endParaRPr lang="pl-PL" sz="1400" dirty="0">
            <a:solidFill>
              <a:schemeClr val="bg1"/>
            </a:solidFill>
            <a:latin typeface="Gill Sans MT" pitchFamily="34" charset="0"/>
          </a:endParaRPr>
        </a:p>
      </dgm:t>
    </dgm:pt>
    <dgm:pt modelId="{612008EB-7F87-40A4-A6E3-E86E6DEDC204}" type="parTrans" cxnId="{B5314403-8592-43AB-9B0C-026A9911C1D1}">
      <dgm:prSet/>
      <dgm:spPr/>
      <dgm:t>
        <a:bodyPr/>
        <a:lstStyle/>
        <a:p>
          <a:endParaRPr lang="pl-PL"/>
        </a:p>
      </dgm:t>
    </dgm:pt>
    <dgm:pt modelId="{EE092C9A-F204-4DB9-9C74-C3AA7F3D68FC}" type="sibTrans" cxnId="{B5314403-8592-43AB-9B0C-026A9911C1D1}">
      <dgm:prSet/>
      <dgm:spPr/>
      <dgm:t>
        <a:bodyPr/>
        <a:lstStyle/>
        <a:p>
          <a:endParaRPr lang="pl-PL"/>
        </a:p>
      </dgm:t>
    </dgm:pt>
    <dgm:pt modelId="{3856EAB8-949C-408D-A6E4-941E45CD71B0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600" dirty="0" smtClean="0">
              <a:latin typeface="Gill Sans MT" pitchFamily="34" charset="0"/>
            </a:rPr>
            <a:t>Szatnia</a:t>
          </a:r>
          <a:endParaRPr lang="pl-PL" sz="2600" dirty="0">
            <a:latin typeface="Gill Sans MT" pitchFamily="34" charset="0"/>
          </a:endParaRPr>
        </a:p>
      </dgm:t>
    </dgm:pt>
    <dgm:pt modelId="{ECB51387-F340-4607-BC98-F7CBC4D29424}" type="parTrans" cxnId="{F8437F7A-A0F4-4E69-BE6F-FF6DFD226F42}">
      <dgm:prSet/>
      <dgm:spPr/>
      <dgm:t>
        <a:bodyPr/>
        <a:lstStyle/>
        <a:p>
          <a:endParaRPr lang="pl-PL"/>
        </a:p>
      </dgm:t>
    </dgm:pt>
    <dgm:pt modelId="{719DBD9C-54E7-4B31-8D14-960A262E4059}" type="sibTrans" cxnId="{F8437F7A-A0F4-4E69-BE6F-FF6DFD226F42}">
      <dgm:prSet/>
      <dgm:spPr/>
      <dgm:t>
        <a:bodyPr/>
        <a:lstStyle/>
        <a:p>
          <a:endParaRPr lang="pl-PL"/>
        </a:p>
      </dgm:t>
    </dgm:pt>
    <dgm:pt modelId="{E634B75E-B69A-45BD-949A-B28DA5F467F7}">
      <dgm:prSet phldrT="[Tekst]" custT="1"/>
      <dgm:spPr/>
      <dgm:t>
        <a:bodyPr/>
        <a:lstStyle/>
        <a:p>
          <a:pPr algn="l"/>
          <a:r>
            <a:rPr lang="pl-PL" sz="1200" dirty="0" smtClean="0">
              <a:solidFill>
                <a:schemeClr val="bg1"/>
              </a:solidFill>
              <a:latin typeface="Gill Sans MT" pitchFamily="34" charset="0"/>
            </a:rPr>
            <a:t>-</a:t>
          </a:r>
          <a:r>
            <a:rPr lang="pl-PL" sz="1200" baseline="0" dirty="0" smtClean="0">
              <a:solidFill>
                <a:schemeClr val="bg1"/>
              </a:solidFill>
              <a:latin typeface="Gill Sans MT" pitchFamily="34" charset="0"/>
            </a:rPr>
            <a:t> W szatni mogą przebywać tylko 3 osoby</a:t>
          </a:r>
        </a:p>
        <a:p>
          <a:pPr algn="l"/>
          <a:r>
            <a:rPr lang="pl-PL" sz="1200" baseline="0" dirty="0" smtClean="0">
              <a:solidFill>
                <a:schemeClr val="bg1"/>
              </a:solidFill>
              <a:latin typeface="Gill Sans MT" pitchFamily="34" charset="0"/>
            </a:rPr>
            <a:t>- Zachowaj bezpieczny odstęp między osobami</a:t>
          </a:r>
        </a:p>
        <a:p>
          <a:pPr algn="l"/>
          <a:r>
            <a:rPr lang="pl-PL" sz="1200" baseline="0" dirty="0" smtClean="0">
              <a:solidFill>
                <a:schemeClr val="bg1"/>
              </a:solidFill>
              <a:latin typeface="Gill Sans MT" pitchFamily="34" charset="0"/>
            </a:rPr>
            <a:t>- Pozostaw w szafce szatniowej wszystkie niepotrzebne sprzęty, również telefon</a:t>
          </a:r>
        </a:p>
        <a:p>
          <a:pPr algn="l"/>
          <a:r>
            <a:rPr lang="pl-PL" sz="1200" dirty="0" smtClean="0">
              <a:solidFill>
                <a:schemeClr val="bg1"/>
              </a:solidFill>
            </a:rPr>
            <a:t>Po przebraniu się w mundurek i obuwie medyczne – wychodząc z szatni ponownie zdezynfekuj ręce</a:t>
          </a:r>
          <a:endParaRPr lang="pl-PL" sz="1200" dirty="0">
            <a:solidFill>
              <a:schemeClr val="bg1"/>
            </a:solidFill>
            <a:latin typeface="Gill Sans MT" pitchFamily="34" charset="0"/>
          </a:endParaRPr>
        </a:p>
      </dgm:t>
    </dgm:pt>
    <dgm:pt modelId="{3F428930-701C-4CB9-8759-BF2C8E895ED2}" type="parTrans" cxnId="{FB209D1F-F594-4C29-87F5-94DAA9D4D3AA}">
      <dgm:prSet/>
      <dgm:spPr/>
      <dgm:t>
        <a:bodyPr/>
        <a:lstStyle/>
        <a:p>
          <a:endParaRPr lang="pl-PL"/>
        </a:p>
      </dgm:t>
    </dgm:pt>
    <dgm:pt modelId="{0D8D3E7B-81A2-4A73-A251-95704DD22077}" type="sibTrans" cxnId="{FB209D1F-F594-4C29-87F5-94DAA9D4D3AA}">
      <dgm:prSet/>
      <dgm:spPr/>
      <dgm:t>
        <a:bodyPr/>
        <a:lstStyle/>
        <a:p>
          <a:endParaRPr lang="pl-PL"/>
        </a:p>
      </dgm:t>
    </dgm:pt>
    <dgm:pt modelId="{2879351E-2988-488A-8B94-15C25D4AD8C2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600" dirty="0" smtClean="0">
              <a:latin typeface="Gill Sans MT" pitchFamily="34" charset="0"/>
            </a:rPr>
            <a:t>Sala zajęć</a:t>
          </a:r>
          <a:endParaRPr lang="pl-PL" sz="2600" dirty="0">
            <a:latin typeface="Gill Sans MT" pitchFamily="34" charset="0"/>
          </a:endParaRPr>
        </a:p>
      </dgm:t>
    </dgm:pt>
    <dgm:pt modelId="{14CE6DE6-7AE4-4065-AB74-552CC1D6A349}" type="parTrans" cxnId="{3FD83816-C361-4D24-8AB6-354B7437A76B}">
      <dgm:prSet/>
      <dgm:spPr/>
      <dgm:t>
        <a:bodyPr/>
        <a:lstStyle/>
        <a:p>
          <a:endParaRPr lang="pl-PL"/>
        </a:p>
      </dgm:t>
    </dgm:pt>
    <dgm:pt modelId="{881862A2-801E-4409-BBA3-1D28F906DF0D}" type="sibTrans" cxnId="{3FD83816-C361-4D24-8AB6-354B7437A76B}">
      <dgm:prSet/>
      <dgm:spPr/>
      <dgm:t>
        <a:bodyPr/>
        <a:lstStyle/>
        <a:p>
          <a:endParaRPr lang="pl-PL"/>
        </a:p>
      </dgm:t>
    </dgm:pt>
    <dgm:pt modelId="{368813E9-88F2-4B87-A18F-8968DB02E955}">
      <dgm:prSet phldrT="[Tekst]" custT="1"/>
      <dgm:spPr/>
      <dgm:t>
        <a:bodyPr/>
        <a:lstStyle/>
        <a:p>
          <a:pPr algn="l"/>
          <a:r>
            <a:rPr lang="pl-PL" sz="1100" dirty="0" smtClean="0">
              <a:solidFill>
                <a:schemeClr val="bg1"/>
              </a:solidFill>
            </a:rPr>
            <a:t>Do Sali zajęć wchodzi tylko wyznaczona ilość osób</a:t>
          </a:r>
        </a:p>
        <a:p>
          <a:pPr algn="l"/>
          <a:r>
            <a:rPr lang="pl-PL" sz="1100" dirty="0" smtClean="0">
              <a:solidFill>
                <a:schemeClr val="bg1"/>
              </a:solidFill>
            </a:rPr>
            <a:t>Nauczyciel wyznacza miejsca dla każdego studenta</a:t>
          </a:r>
        </a:p>
        <a:p>
          <a:pPr algn="l"/>
          <a:r>
            <a:rPr lang="pl-PL" sz="1100" dirty="0" smtClean="0">
              <a:solidFill>
                <a:schemeClr val="bg1"/>
              </a:solidFill>
            </a:rPr>
            <a:t>Każda osoba korzysta z własnych, o ile to możliwe, przyborów/ przedmiotów (długopis, stetoskop etc.) niezbędnych do sprawnej i skutecznej realizacji zajęć.</a:t>
          </a:r>
        </a:p>
        <a:p>
          <a:pPr algn="l"/>
          <a:r>
            <a:rPr lang="pl-PL" sz="1100" dirty="0" smtClean="0">
              <a:solidFill>
                <a:schemeClr val="bg1"/>
              </a:solidFill>
            </a:rPr>
            <a:t>Konieczna jest dezynfekcja przedmiotów używanych wspólnie, jeżeli nie są to materiały jednorazowe. </a:t>
          </a:r>
          <a:r>
            <a:rPr lang="pl-PL" sz="1100" dirty="0" smtClean="0">
              <a:solidFill>
                <a:schemeClr val="bg1"/>
              </a:solidFill>
              <a:latin typeface="Gill Sans MT" pitchFamily="34" charset="0"/>
            </a:rPr>
            <a:t> </a:t>
          </a:r>
          <a:endParaRPr lang="pl-PL" sz="1100" dirty="0">
            <a:solidFill>
              <a:schemeClr val="bg1"/>
            </a:solidFill>
            <a:latin typeface="Gill Sans MT" pitchFamily="34" charset="0"/>
          </a:endParaRPr>
        </a:p>
      </dgm:t>
    </dgm:pt>
    <dgm:pt modelId="{E88ABAB3-92C9-4BE8-8456-BA7C85E7E798}" type="parTrans" cxnId="{1FB74535-938D-4C18-A440-47241A4D8FB5}">
      <dgm:prSet/>
      <dgm:spPr/>
      <dgm:t>
        <a:bodyPr/>
        <a:lstStyle/>
        <a:p>
          <a:endParaRPr lang="pl-PL"/>
        </a:p>
      </dgm:t>
    </dgm:pt>
    <dgm:pt modelId="{422B2A6C-E95B-4FDB-8D10-DE19A116E7B7}" type="sibTrans" cxnId="{1FB74535-938D-4C18-A440-47241A4D8FB5}">
      <dgm:prSet/>
      <dgm:spPr/>
      <dgm:t>
        <a:bodyPr/>
        <a:lstStyle/>
        <a:p>
          <a:endParaRPr lang="pl-PL"/>
        </a:p>
      </dgm:t>
    </dgm:pt>
    <dgm:pt modelId="{9BAC8106-8CC6-4773-96AA-9DD524F0259F}" type="pres">
      <dgm:prSet presAssocID="{B63282A7-70A2-40EB-BA90-3E5E0CC5412F}" presName="Name0" presStyleCnt="0">
        <dgm:presLayoutVars>
          <dgm:dir/>
        </dgm:presLayoutVars>
      </dgm:prSet>
      <dgm:spPr/>
      <dgm:t>
        <a:bodyPr/>
        <a:lstStyle/>
        <a:p>
          <a:endParaRPr lang="pl-PL"/>
        </a:p>
      </dgm:t>
    </dgm:pt>
    <dgm:pt modelId="{7846938B-620B-48DC-889B-BB5890006A03}" type="pres">
      <dgm:prSet presAssocID="{BFD1F271-C6F3-4EB5-8F42-01A31264773A}" presName="composite" presStyleCnt="0"/>
      <dgm:spPr/>
    </dgm:pt>
    <dgm:pt modelId="{6EE71F31-E1FD-4051-8E20-8F20240C9854}" type="pres">
      <dgm:prSet presAssocID="{BFD1F271-C6F3-4EB5-8F42-01A31264773A}" presName="Accent" presStyleLbl="alignAcc1" presStyleIdx="0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7E7413C4-7C09-40FD-B67F-7804CD290F9A}" type="pres">
      <dgm:prSet presAssocID="{BFD1F271-C6F3-4EB5-8F42-01A31264773A}" presName="Image" presStyleLbl="node1" presStyleIdx="0" presStyleCnt="3"/>
      <dgm:spPr>
        <a:prstGeom prst="round1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B2F64801-3A43-43B6-B958-B3D683F772C2}" type="pres">
      <dgm:prSet presAssocID="{BFD1F271-C6F3-4EB5-8F42-01A31264773A}" presName="Child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80A11D-BA7D-4498-851F-3374AA3FA2AC}" type="pres">
      <dgm:prSet presAssocID="{BFD1F271-C6F3-4EB5-8F42-01A31264773A}" presName="Parent" presStyleLbl="alignNode1" presStyleIdx="0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  <dgm:pt modelId="{603EBAD6-A84D-40D7-98AC-3E48ACBD8F03}" type="pres">
      <dgm:prSet presAssocID="{2C6514D4-354C-4C04-88DE-F01CB5F87F6A}" presName="sibTrans" presStyleCnt="0"/>
      <dgm:spPr/>
    </dgm:pt>
    <dgm:pt modelId="{24865614-F0C5-4FBB-A223-5B113E817005}" type="pres">
      <dgm:prSet presAssocID="{3856EAB8-949C-408D-A6E4-941E45CD71B0}" presName="composite" presStyleCnt="0"/>
      <dgm:spPr/>
    </dgm:pt>
    <dgm:pt modelId="{9F0CC73E-F503-4F00-9BD7-91C8AA5613F1}" type="pres">
      <dgm:prSet presAssocID="{3856EAB8-949C-408D-A6E4-941E45CD71B0}" presName="Accent" presStyleLbl="alignAcc1" presStyleIdx="1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67DCCFF5-35CE-4975-B1FA-880272C581D1}" type="pres">
      <dgm:prSet presAssocID="{3856EAB8-949C-408D-A6E4-941E45CD71B0}" presName="Image" presStyleLbl="node1" presStyleIdx="1" presStyleCnt="3"/>
      <dgm:spPr>
        <a:prstGeom prst="round1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5AB57B8F-CA64-436E-A0E8-FE9731F3E6DE}" type="pres">
      <dgm:prSet presAssocID="{3856EAB8-949C-408D-A6E4-941E45CD71B0}" presName="Child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62A90DE-2642-464C-9280-6F593CF60FBF}" type="pres">
      <dgm:prSet presAssocID="{3856EAB8-949C-408D-A6E4-941E45CD71B0}" presName="Parent" presStyleLbl="alignNode1" presStyleIdx="1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  <dgm:pt modelId="{9B5D9EF6-9F70-4DEC-944D-F6606BEB9AA7}" type="pres">
      <dgm:prSet presAssocID="{719DBD9C-54E7-4B31-8D14-960A262E4059}" presName="sibTrans" presStyleCnt="0"/>
      <dgm:spPr/>
    </dgm:pt>
    <dgm:pt modelId="{9A150E43-8FB0-4614-8517-B57D7DBCE5F2}" type="pres">
      <dgm:prSet presAssocID="{2879351E-2988-488A-8B94-15C25D4AD8C2}" presName="composite" presStyleCnt="0"/>
      <dgm:spPr/>
    </dgm:pt>
    <dgm:pt modelId="{AD89D675-E175-4FF3-8F50-BBF50D9E32C4}" type="pres">
      <dgm:prSet presAssocID="{2879351E-2988-488A-8B94-15C25D4AD8C2}" presName="Accent" presStyleLbl="alignAcc1" presStyleIdx="2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D1B0BBF7-099D-42AE-80F3-58CFA928DE2B}" type="pres">
      <dgm:prSet presAssocID="{2879351E-2988-488A-8B94-15C25D4AD8C2}" presName="Image" presStyleLbl="node1" presStyleIdx="2" presStyleCnt="3"/>
      <dgm:spPr>
        <a:prstGeom prst="round1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2CC0510A-D5E0-4210-82F4-A6D466888A3E}" type="pres">
      <dgm:prSet presAssocID="{2879351E-2988-488A-8B94-15C25D4AD8C2}" presName="Child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9EAB057-2BD4-412C-9B22-97C8795AAB98}" type="pres">
      <dgm:prSet presAssocID="{2879351E-2988-488A-8B94-15C25D4AD8C2}" presName="Parent" presStyleLbl="alignNode1" presStyleIdx="2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</dgm:ptLst>
  <dgm:cxnLst>
    <dgm:cxn modelId="{F8437F7A-A0F4-4E69-BE6F-FF6DFD226F42}" srcId="{B63282A7-70A2-40EB-BA90-3E5E0CC5412F}" destId="{3856EAB8-949C-408D-A6E4-941E45CD71B0}" srcOrd="1" destOrd="0" parTransId="{ECB51387-F340-4607-BC98-F7CBC4D29424}" sibTransId="{719DBD9C-54E7-4B31-8D14-960A262E4059}"/>
    <dgm:cxn modelId="{1FB74535-938D-4C18-A440-47241A4D8FB5}" srcId="{2879351E-2988-488A-8B94-15C25D4AD8C2}" destId="{368813E9-88F2-4B87-A18F-8968DB02E955}" srcOrd="0" destOrd="0" parTransId="{E88ABAB3-92C9-4BE8-8456-BA7C85E7E798}" sibTransId="{422B2A6C-E95B-4FDB-8D10-DE19A116E7B7}"/>
    <dgm:cxn modelId="{3FD83816-C361-4D24-8AB6-354B7437A76B}" srcId="{B63282A7-70A2-40EB-BA90-3E5E0CC5412F}" destId="{2879351E-2988-488A-8B94-15C25D4AD8C2}" srcOrd="2" destOrd="0" parTransId="{14CE6DE6-7AE4-4065-AB74-552CC1D6A349}" sibTransId="{881862A2-801E-4409-BBA3-1D28F906DF0D}"/>
    <dgm:cxn modelId="{0D83FA08-A5F5-4252-8BFB-8980F61972DC}" type="presOf" srcId="{BFD1F271-C6F3-4EB5-8F42-01A31264773A}" destId="{7280A11D-BA7D-4498-851F-3374AA3FA2AC}" srcOrd="0" destOrd="0" presId="urn:microsoft.com/office/officeart/2008/layout/TitlePictureLineup"/>
    <dgm:cxn modelId="{AB41FB2F-834E-4D8F-93A3-0179CF8557B8}" type="presOf" srcId="{E634B75E-B69A-45BD-949A-B28DA5F467F7}" destId="{5AB57B8F-CA64-436E-A0E8-FE9731F3E6DE}" srcOrd="0" destOrd="0" presId="urn:microsoft.com/office/officeart/2008/layout/TitlePictureLineup"/>
    <dgm:cxn modelId="{FB209D1F-F594-4C29-87F5-94DAA9D4D3AA}" srcId="{3856EAB8-949C-408D-A6E4-941E45CD71B0}" destId="{E634B75E-B69A-45BD-949A-B28DA5F467F7}" srcOrd="0" destOrd="0" parTransId="{3F428930-701C-4CB9-8759-BF2C8E895ED2}" sibTransId="{0D8D3E7B-81A2-4A73-A251-95704DD22077}"/>
    <dgm:cxn modelId="{CD91F64F-F572-48D4-93DB-344AA2301658}" type="presOf" srcId="{EB8B5144-5386-4192-A705-9058E77C01B1}" destId="{B2F64801-3A43-43B6-B958-B3D683F772C2}" srcOrd="0" destOrd="0" presId="urn:microsoft.com/office/officeart/2008/layout/TitlePictureLineup"/>
    <dgm:cxn modelId="{875C960C-6CB2-4CC7-A33E-A8AE3522705C}" type="presOf" srcId="{B63282A7-70A2-40EB-BA90-3E5E0CC5412F}" destId="{9BAC8106-8CC6-4773-96AA-9DD524F0259F}" srcOrd="0" destOrd="0" presId="urn:microsoft.com/office/officeart/2008/layout/TitlePictureLineup"/>
    <dgm:cxn modelId="{90A62DB4-6CBB-4CBD-97C2-A75275B49F39}" type="presOf" srcId="{3856EAB8-949C-408D-A6E4-941E45CD71B0}" destId="{F62A90DE-2642-464C-9280-6F593CF60FBF}" srcOrd="0" destOrd="0" presId="urn:microsoft.com/office/officeart/2008/layout/TitlePictureLineup"/>
    <dgm:cxn modelId="{B5314403-8592-43AB-9B0C-026A9911C1D1}" srcId="{BFD1F271-C6F3-4EB5-8F42-01A31264773A}" destId="{EB8B5144-5386-4192-A705-9058E77C01B1}" srcOrd="0" destOrd="0" parTransId="{612008EB-7F87-40A4-A6E3-E86E6DEDC204}" sibTransId="{EE092C9A-F204-4DB9-9C74-C3AA7F3D68FC}"/>
    <dgm:cxn modelId="{2F4AF6B1-3CAD-42A7-B201-60F854355CEC}" type="presOf" srcId="{2879351E-2988-488A-8B94-15C25D4AD8C2}" destId="{F9EAB057-2BD4-412C-9B22-97C8795AAB98}" srcOrd="0" destOrd="0" presId="urn:microsoft.com/office/officeart/2008/layout/TitlePictureLineup"/>
    <dgm:cxn modelId="{AC5249C6-FFC8-46D9-900B-E7693D151423}" type="presOf" srcId="{368813E9-88F2-4B87-A18F-8968DB02E955}" destId="{2CC0510A-D5E0-4210-82F4-A6D466888A3E}" srcOrd="0" destOrd="0" presId="urn:microsoft.com/office/officeart/2008/layout/TitlePictureLineup"/>
    <dgm:cxn modelId="{A5C2BC63-CD93-4ED2-8B91-F588E0E68119}" srcId="{B63282A7-70A2-40EB-BA90-3E5E0CC5412F}" destId="{BFD1F271-C6F3-4EB5-8F42-01A31264773A}" srcOrd="0" destOrd="0" parTransId="{074B466C-5E74-43B0-AC01-3032107620EA}" sibTransId="{2C6514D4-354C-4C04-88DE-F01CB5F87F6A}"/>
    <dgm:cxn modelId="{2FC4953F-5115-4482-9C17-EA98753C9E35}" type="presParOf" srcId="{9BAC8106-8CC6-4773-96AA-9DD524F0259F}" destId="{7846938B-620B-48DC-889B-BB5890006A03}" srcOrd="0" destOrd="0" presId="urn:microsoft.com/office/officeart/2008/layout/TitlePictureLineup"/>
    <dgm:cxn modelId="{78CB19C9-8808-4E2E-ABF6-B448585AE646}" type="presParOf" srcId="{7846938B-620B-48DC-889B-BB5890006A03}" destId="{6EE71F31-E1FD-4051-8E20-8F20240C9854}" srcOrd="0" destOrd="0" presId="urn:microsoft.com/office/officeart/2008/layout/TitlePictureLineup"/>
    <dgm:cxn modelId="{7BEBB43C-AE69-4440-97B9-A6F58A65582E}" type="presParOf" srcId="{7846938B-620B-48DC-889B-BB5890006A03}" destId="{7E7413C4-7C09-40FD-B67F-7804CD290F9A}" srcOrd="1" destOrd="0" presId="urn:microsoft.com/office/officeart/2008/layout/TitlePictureLineup"/>
    <dgm:cxn modelId="{D3F28873-429D-407C-A319-3FA3A5B578B9}" type="presParOf" srcId="{7846938B-620B-48DC-889B-BB5890006A03}" destId="{B2F64801-3A43-43B6-B958-B3D683F772C2}" srcOrd="2" destOrd="0" presId="urn:microsoft.com/office/officeart/2008/layout/TitlePictureLineup"/>
    <dgm:cxn modelId="{84E9944F-2C96-42CE-AF67-87314F515076}" type="presParOf" srcId="{7846938B-620B-48DC-889B-BB5890006A03}" destId="{7280A11D-BA7D-4498-851F-3374AA3FA2AC}" srcOrd="3" destOrd="0" presId="urn:microsoft.com/office/officeart/2008/layout/TitlePictureLineup"/>
    <dgm:cxn modelId="{EC9F7DC0-65F2-4297-8256-265905C6F57F}" type="presParOf" srcId="{9BAC8106-8CC6-4773-96AA-9DD524F0259F}" destId="{603EBAD6-A84D-40D7-98AC-3E48ACBD8F03}" srcOrd="1" destOrd="0" presId="urn:microsoft.com/office/officeart/2008/layout/TitlePictureLineup"/>
    <dgm:cxn modelId="{AEA36F3C-8DA2-429F-8472-03984C6E2F99}" type="presParOf" srcId="{9BAC8106-8CC6-4773-96AA-9DD524F0259F}" destId="{24865614-F0C5-4FBB-A223-5B113E817005}" srcOrd="2" destOrd="0" presId="urn:microsoft.com/office/officeart/2008/layout/TitlePictureLineup"/>
    <dgm:cxn modelId="{876E8CDC-DB04-466D-97C9-3B89C7563207}" type="presParOf" srcId="{24865614-F0C5-4FBB-A223-5B113E817005}" destId="{9F0CC73E-F503-4F00-9BD7-91C8AA5613F1}" srcOrd="0" destOrd="0" presId="urn:microsoft.com/office/officeart/2008/layout/TitlePictureLineup"/>
    <dgm:cxn modelId="{28664F06-0822-4B0B-9857-CBA160F09AEC}" type="presParOf" srcId="{24865614-F0C5-4FBB-A223-5B113E817005}" destId="{67DCCFF5-35CE-4975-B1FA-880272C581D1}" srcOrd="1" destOrd="0" presId="urn:microsoft.com/office/officeart/2008/layout/TitlePictureLineup"/>
    <dgm:cxn modelId="{72836286-7B93-4FC2-8B02-69C7324BDB08}" type="presParOf" srcId="{24865614-F0C5-4FBB-A223-5B113E817005}" destId="{5AB57B8F-CA64-436E-A0E8-FE9731F3E6DE}" srcOrd="2" destOrd="0" presId="urn:microsoft.com/office/officeart/2008/layout/TitlePictureLineup"/>
    <dgm:cxn modelId="{C9D7FEEE-DC89-4D0C-91A6-03D1A700C0D4}" type="presParOf" srcId="{24865614-F0C5-4FBB-A223-5B113E817005}" destId="{F62A90DE-2642-464C-9280-6F593CF60FBF}" srcOrd="3" destOrd="0" presId="urn:microsoft.com/office/officeart/2008/layout/TitlePictureLineup"/>
    <dgm:cxn modelId="{E8DF7073-274E-464E-A8DB-1E05DD9162E2}" type="presParOf" srcId="{9BAC8106-8CC6-4773-96AA-9DD524F0259F}" destId="{9B5D9EF6-9F70-4DEC-944D-F6606BEB9AA7}" srcOrd="3" destOrd="0" presId="urn:microsoft.com/office/officeart/2008/layout/TitlePictureLineup"/>
    <dgm:cxn modelId="{2F22AD6D-F538-4A1E-801B-B6213E26C61E}" type="presParOf" srcId="{9BAC8106-8CC6-4773-96AA-9DD524F0259F}" destId="{9A150E43-8FB0-4614-8517-B57D7DBCE5F2}" srcOrd="4" destOrd="0" presId="urn:microsoft.com/office/officeart/2008/layout/TitlePictureLineup"/>
    <dgm:cxn modelId="{2EC6046F-6501-4AF7-92EE-7E871EDBAFC5}" type="presParOf" srcId="{9A150E43-8FB0-4614-8517-B57D7DBCE5F2}" destId="{AD89D675-E175-4FF3-8F50-BBF50D9E32C4}" srcOrd="0" destOrd="0" presId="urn:microsoft.com/office/officeart/2008/layout/TitlePictureLineup"/>
    <dgm:cxn modelId="{4628A382-3C42-4C96-BAD7-EEB976B69CEA}" type="presParOf" srcId="{9A150E43-8FB0-4614-8517-B57D7DBCE5F2}" destId="{D1B0BBF7-099D-42AE-80F3-58CFA928DE2B}" srcOrd="1" destOrd="0" presId="urn:microsoft.com/office/officeart/2008/layout/TitlePictureLineup"/>
    <dgm:cxn modelId="{BF330A2F-0563-4DCD-AA3F-1B3024F8B603}" type="presParOf" srcId="{9A150E43-8FB0-4614-8517-B57D7DBCE5F2}" destId="{2CC0510A-D5E0-4210-82F4-A6D466888A3E}" srcOrd="2" destOrd="0" presId="urn:microsoft.com/office/officeart/2008/layout/TitlePictureLineup"/>
    <dgm:cxn modelId="{4059E374-7C83-4235-9156-EA7E50F1FC80}" type="presParOf" srcId="{9A150E43-8FB0-4614-8517-B57D7DBCE5F2}" destId="{F9EAB057-2BD4-412C-9B22-97C8795AAB9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3282A7-70A2-40EB-BA90-3E5E0CC5412F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FD1F271-C6F3-4EB5-8F42-01A31264773A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dirty="0" smtClean="0">
              <a:latin typeface="Gill Sans MT" pitchFamily="34" charset="0"/>
            </a:rPr>
            <a:t>Przerwy w zajęciach</a:t>
          </a:r>
          <a:endParaRPr lang="pl-PL" sz="2000" dirty="0">
            <a:latin typeface="Gill Sans MT" pitchFamily="34" charset="0"/>
          </a:endParaRPr>
        </a:p>
      </dgm:t>
    </dgm:pt>
    <dgm:pt modelId="{074B466C-5E74-43B0-AC01-3032107620EA}" type="parTrans" cxnId="{A5C2BC63-CD93-4ED2-8B91-F588E0E68119}">
      <dgm:prSet/>
      <dgm:spPr/>
      <dgm:t>
        <a:bodyPr/>
        <a:lstStyle/>
        <a:p>
          <a:endParaRPr lang="pl-PL"/>
        </a:p>
      </dgm:t>
    </dgm:pt>
    <dgm:pt modelId="{2C6514D4-354C-4C04-88DE-F01CB5F87F6A}" type="sibTrans" cxnId="{A5C2BC63-CD93-4ED2-8B91-F588E0E68119}">
      <dgm:prSet/>
      <dgm:spPr/>
      <dgm:t>
        <a:bodyPr/>
        <a:lstStyle/>
        <a:p>
          <a:endParaRPr lang="pl-PL"/>
        </a:p>
      </dgm:t>
    </dgm:pt>
    <dgm:pt modelId="{EB8B5144-5386-4192-A705-9058E77C01B1}">
      <dgm:prSet phldrT="[Tekst]" custT="1"/>
      <dgm:spPr/>
      <dgm:t>
        <a:bodyPr/>
        <a:lstStyle/>
        <a:p>
          <a:pPr algn="l"/>
          <a:r>
            <a:rPr lang="pl-PL" sz="1200" dirty="0" smtClean="0">
              <a:solidFill>
                <a:schemeClr val="bg1"/>
              </a:solidFill>
              <a:latin typeface="Gill Sans MT" pitchFamily="34" charset="0"/>
            </a:rPr>
            <a:t>- Nauczyciel decyduje o przerwach w zajęciach</a:t>
          </a:r>
        </a:p>
        <a:p>
          <a:pPr algn="l"/>
          <a:r>
            <a:rPr lang="pl-PL" sz="1200" dirty="0" smtClean="0">
              <a:solidFill>
                <a:schemeClr val="bg1"/>
              </a:solidFill>
              <a:latin typeface="Gill Sans MT" pitchFamily="34" charset="0"/>
            </a:rPr>
            <a:t>- W trakcie przerwy studenci w przypadku sprzyjającej pogody opuszczają budynek korzystając z terenu ogrodu przed budynkiem</a:t>
          </a:r>
        </a:p>
        <a:p>
          <a:pPr algn="l"/>
          <a:r>
            <a:rPr lang="pl-PL" sz="1200" dirty="0" smtClean="0">
              <a:solidFill>
                <a:schemeClr val="bg1"/>
              </a:solidFill>
              <a:latin typeface="Gill Sans MT" pitchFamily="34" charset="0"/>
            </a:rPr>
            <a:t>- Przebywanie w obiekcie jest możliwe tylko przy przestrzeganiu zasad zachowania bezpiecznej odległości</a:t>
          </a:r>
          <a:endParaRPr lang="pl-PL" sz="1200" dirty="0">
            <a:solidFill>
              <a:schemeClr val="bg1"/>
            </a:solidFill>
            <a:latin typeface="Gill Sans MT" pitchFamily="34" charset="0"/>
          </a:endParaRPr>
        </a:p>
      </dgm:t>
    </dgm:pt>
    <dgm:pt modelId="{612008EB-7F87-40A4-A6E3-E86E6DEDC204}" type="parTrans" cxnId="{B5314403-8592-43AB-9B0C-026A9911C1D1}">
      <dgm:prSet/>
      <dgm:spPr/>
      <dgm:t>
        <a:bodyPr/>
        <a:lstStyle/>
        <a:p>
          <a:endParaRPr lang="pl-PL"/>
        </a:p>
      </dgm:t>
    </dgm:pt>
    <dgm:pt modelId="{EE092C9A-F204-4DB9-9C74-C3AA7F3D68FC}" type="sibTrans" cxnId="{B5314403-8592-43AB-9B0C-026A9911C1D1}">
      <dgm:prSet/>
      <dgm:spPr/>
      <dgm:t>
        <a:bodyPr/>
        <a:lstStyle/>
        <a:p>
          <a:endParaRPr lang="pl-PL"/>
        </a:p>
      </dgm:t>
    </dgm:pt>
    <dgm:pt modelId="{3856EAB8-949C-408D-A6E4-941E45CD71B0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dirty="0" smtClean="0">
              <a:latin typeface="Gill Sans MT" pitchFamily="34" charset="0"/>
            </a:rPr>
            <a:t>Zajęcia w salach CSM</a:t>
          </a:r>
          <a:endParaRPr lang="pl-PL" sz="1800" dirty="0">
            <a:latin typeface="Gill Sans MT" pitchFamily="34" charset="0"/>
          </a:endParaRPr>
        </a:p>
      </dgm:t>
    </dgm:pt>
    <dgm:pt modelId="{ECB51387-F340-4607-BC98-F7CBC4D29424}" type="parTrans" cxnId="{F8437F7A-A0F4-4E69-BE6F-FF6DFD226F42}">
      <dgm:prSet/>
      <dgm:spPr/>
      <dgm:t>
        <a:bodyPr/>
        <a:lstStyle/>
        <a:p>
          <a:endParaRPr lang="pl-PL"/>
        </a:p>
      </dgm:t>
    </dgm:pt>
    <dgm:pt modelId="{719DBD9C-54E7-4B31-8D14-960A262E4059}" type="sibTrans" cxnId="{F8437F7A-A0F4-4E69-BE6F-FF6DFD226F42}">
      <dgm:prSet/>
      <dgm:spPr/>
      <dgm:t>
        <a:bodyPr/>
        <a:lstStyle/>
        <a:p>
          <a:endParaRPr lang="pl-PL"/>
        </a:p>
      </dgm:t>
    </dgm:pt>
    <dgm:pt modelId="{E634B75E-B69A-45BD-949A-B28DA5F467F7}">
      <dgm:prSet phldrT="[Tekst]" custT="1"/>
      <dgm:spPr/>
      <dgm:t>
        <a:bodyPr/>
        <a:lstStyle/>
        <a:p>
          <a:pPr algn="l"/>
          <a:r>
            <a:rPr lang="pl-PL" sz="1200" dirty="0" smtClean="0">
              <a:solidFill>
                <a:schemeClr val="bg1"/>
              </a:solidFill>
            </a:rPr>
            <a:t>Zajęcia odbywają się w Sali przy otwartych oknach albo sale są często wietrzone</a:t>
          </a:r>
          <a:endParaRPr lang="pl-PL" sz="1200" dirty="0">
            <a:solidFill>
              <a:schemeClr val="bg1"/>
            </a:solidFill>
            <a:latin typeface="Gill Sans MT" pitchFamily="34" charset="0"/>
          </a:endParaRPr>
        </a:p>
      </dgm:t>
    </dgm:pt>
    <dgm:pt modelId="{3F428930-701C-4CB9-8759-BF2C8E895ED2}" type="parTrans" cxnId="{FB209D1F-F594-4C29-87F5-94DAA9D4D3AA}">
      <dgm:prSet/>
      <dgm:spPr/>
      <dgm:t>
        <a:bodyPr/>
        <a:lstStyle/>
        <a:p>
          <a:endParaRPr lang="pl-PL"/>
        </a:p>
      </dgm:t>
    </dgm:pt>
    <dgm:pt modelId="{0D8D3E7B-81A2-4A73-A251-95704DD22077}" type="sibTrans" cxnId="{FB209D1F-F594-4C29-87F5-94DAA9D4D3AA}">
      <dgm:prSet/>
      <dgm:spPr/>
      <dgm:t>
        <a:bodyPr/>
        <a:lstStyle/>
        <a:p>
          <a:endParaRPr lang="pl-PL"/>
        </a:p>
      </dgm:t>
    </dgm:pt>
    <dgm:pt modelId="{2879351E-2988-488A-8B94-15C25D4AD8C2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dirty="0" smtClean="0">
              <a:latin typeface="Gill Sans MT" pitchFamily="34" charset="0"/>
            </a:rPr>
            <a:t>Zakończenie zajęć</a:t>
          </a:r>
          <a:endParaRPr lang="pl-PL" sz="2000" dirty="0">
            <a:latin typeface="Gill Sans MT" pitchFamily="34" charset="0"/>
          </a:endParaRPr>
        </a:p>
      </dgm:t>
    </dgm:pt>
    <dgm:pt modelId="{14CE6DE6-7AE4-4065-AB74-552CC1D6A349}" type="parTrans" cxnId="{3FD83816-C361-4D24-8AB6-354B7437A76B}">
      <dgm:prSet/>
      <dgm:spPr/>
      <dgm:t>
        <a:bodyPr/>
        <a:lstStyle/>
        <a:p>
          <a:endParaRPr lang="pl-PL"/>
        </a:p>
      </dgm:t>
    </dgm:pt>
    <dgm:pt modelId="{881862A2-801E-4409-BBA3-1D28F906DF0D}" type="sibTrans" cxnId="{3FD83816-C361-4D24-8AB6-354B7437A76B}">
      <dgm:prSet/>
      <dgm:spPr/>
      <dgm:t>
        <a:bodyPr/>
        <a:lstStyle/>
        <a:p>
          <a:endParaRPr lang="pl-PL"/>
        </a:p>
      </dgm:t>
    </dgm:pt>
    <dgm:pt modelId="{368813E9-88F2-4B87-A18F-8968DB02E955}">
      <dgm:prSet phldrT="[Tekst]" custT="1"/>
      <dgm:spPr/>
      <dgm:t>
        <a:bodyPr/>
        <a:lstStyle/>
        <a:p>
          <a:pPr algn="l"/>
          <a:endParaRPr lang="pl-PL" sz="1100" dirty="0">
            <a:solidFill>
              <a:schemeClr val="bg1"/>
            </a:solidFill>
            <a:latin typeface="Gill Sans MT" pitchFamily="34" charset="0"/>
          </a:endParaRPr>
        </a:p>
      </dgm:t>
    </dgm:pt>
    <dgm:pt modelId="{E88ABAB3-92C9-4BE8-8456-BA7C85E7E798}" type="parTrans" cxnId="{1FB74535-938D-4C18-A440-47241A4D8FB5}">
      <dgm:prSet/>
      <dgm:spPr/>
      <dgm:t>
        <a:bodyPr/>
        <a:lstStyle/>
        <a:p>
          <a:endParaRPr lang="pl-PL"/>
        </a:p>
      </dgm:t>
    </dgm:pt>
    <dgm:pt modelId="{422B2A6C-E95B-4FDB-8D10-DE19A116E7B7}" type="sibTrans" cxnId="{1FB74535-938D-4C18-A440-47241A4D8FB5}">
      <dgm:prSet/>
      <dgm:spPr/>
      <dgm:t>
        <a:bodyPr/>
        <a:lstStyle/>
        <a:p>
          <a:endParaRPr lang="pl-PL"/>
        </a:p>
      </dgm:t>
    </dgm:pt>
    <dgm:pt modelId="{8D0542AB-8247-472E-A344-CB6B71B54E02}">
      <dgm:prSet custT="1"/>
      <dgm:spPr/>
      <dgm:t>
        <a:bodyPr/>
        <a:lstStyle/>
        <a:p>
          <a:r>
            <a:rPr lang="pl-PL" sz="1200" dirty="0" smtClean="0">
              <a:solidFill>
                <a:schemeClr val="bg1"/>
              </a:solidFill>
            </a:rPr>
            <a:t>Rękawiczki zmieniane są zgodnie z procedurą .</a:t>
          </a:r>
          <a:endParaRPr lang="pl-PL" sz="1200" dirty="0">
            <a:solidFill>
              <a:schemeClr val="bg1"/>
            </a:solidFill>
          </a:endParaRPr>
        </a:p>
      </dgm:t>
    </dgm:pt>
    <dgm:pt modelId="{5E7BB786-D591-41A3-BFFE-CE841D3C1095}" type="parTrans" cxnId="{C7B4D4FD-04E1-4EFE-81CA-E96C114AB06A}">
      <dgm:prSet/>
      <dgm:spPr/>
      <dgm:t>
        <a:bodyPr/>
        <a:lstStyle/>
        <a:p>
          <a:endParaRPr lang="pl-PL"/>
        </a:p>
      </dgm:t>
    </dgm:pt>
    <dgm:pt modelId="{4385DF06-FF41-494C-B97A-7EE50F974EB6}" type="sibTrans" cxnId="{C7B4D4FD-04E1-4EFE-81CA-E96C114AB06A}">
      <dgm:prSet/>
      <dgm:spPr/>
      <dgm:t>
        <a:bodyPr/>
        <a:lstStyle/>
        <a:p>
          <a:endParaRPr lang="pl-PL"/>
        </a:p>
      </dgm:t>
    </dgm:pt>
    <dgm:pt modelId="{438819C1-3475-4EF2-8FD5-634C70A47EDC}">
      <dgm:prSet custT="1"/>
      <dgm:spPr/>
      <dgm:t>
        <a:bodyPr/>
        <a:lstStyle/>
        <a:p>
          <a:r>
            <a:rPr lang="pl-PL" sz="1200" dirty="0" smtClean="0">
              <a:solidFill>
                <a:schemeClr val="bg1"/>
              </a:solidFill>
            </a:rPr>
            <a:t>Dezynfekcja rąk przebiega z częstotliwością wymaganą w procedurach ćwiczonych na zajęciach.</a:t>
          </a:r>
          <a:endParaRPr lang="pl-PL" sz="1200" dirty="0">
            <a:solidFill>
              <a:schemeClr val="bg1"/>
            </a:solidFill>
          </a:endParaRPr>
        </a:p>
      </dgm:t>
    </dgm:pt>
    <dgm:pt modelId="{448B9E9F-4D59-4899-9006-5CD5279D479D}" type="parTrans" cxnId="{A2B93F53-C163-468F-A15C-75726C64C5EB}">
      <dgm:prSet/>
      <dgm:spPr/>
      <dgm:t>
        <a:bodyPr/>
        <a:lstStyle/>
        <a:p>
          <a:endParaRPr lang="pl-PL"/>
        </a:p>
      </dgm:t>
    </dgm:pt>
    <dgm:pt modelId="{EC3BC5DD-84A1-448B-AF05-AFC8A5B55685}" type="sibTrans" cxnId="{A2B93F53-C163-468F-A15C-75726C64C5EB}">
      <dgm:prSet/>
      <dgm:spPr/>
      <dgm:t>
        <a:bodyPr/>
        <a:lstStyle/>
        <a:p>
          <a:endParaRPr lang="pl-PL"/>
        </a:p>
      </dgm:t>
    </dgm:pt>
    <dgm:pt modelId="{C676ACED-1E51-49AE-AB24-9623341A9256}">
      <dgm:prSet phldrT="[Tekst]" custT="1"/>
      <dgm:spPr/>
      <dgm:t>
        <a:bodyPr/>
        <a:lstStyle/>
        <a:p>
          <a:r>
            <a:rPr lang="pl-PL" sz="1000" dirty="0" smtClean="0">
              <a:solidFill>
                <a:schemeClr val="bg1"/>
              </a:solidFill>
            </a:rPr>
            <a:t>Po zakończonych zajęciach – student przebiera się w szatni ( przeciera wnętrze i drzwi swojej szafki chusteczką nasączoną alkoholem i zamyka szafkę} -  opuszcza szatnię. </a:t>
          </a:r>
          <a:endParaRPr lang="pl-PL" sz="1000" dirty="0">
            <a:solidFill>
              <a:schemeClr val="bg1"/>
            </a:solidFill>
          </a:endParaRPr>
        </a:p>
      </dgm:t>
    </dgm:pt>
    <dgm:pt modelId="{C9B3D9DE-5E0E-4285-911F-6490095CDBD5}" type="parTrans" cxnId="{7442F548-F04F-4C90-9CF9-70BD7A991C2F}">
      <dgm:prSet/>
      <dgm:spPr/>
      <dgm:t>
        <a:bodyPr/>
        <a:lstStyle/>
        <a:p>
          <a:endParaRPr lang="pl-PL"/>
        </a:p>
      </dgm:t>
    </dgm:pt>
    <dgm:pt modelId="{2BC5446C-EAD4-4B6D-BC34-735DBDBD4E09}" type="sibTrans" cxnId="{7442F548-F04F-4C90-9CF9-70BD7A991C2F}">
      <dgm:prSet/>
      <dgm:spPr/>
      <dgm:t>
        <a:bodyPr/>
        <a:lstStyle/>
        <a:p>
          <a:endParaRPr lang="pl-PL"/>
        </a:p>
      </dgm:t>
    </dgm:pt>
    <dgm:pt modelId="{A2231DA1-3BB0-4798-B77F-F6C5101328E1}">
      <dgm:prSet phldrT="[Tekst]" custT="1"/>
      <dgm:spPr/>
      <dgm:t>
        <a:bodyPr/>
        <a:lstStyle/>
        <a:p>
          <a:r>
            <a:rPr lang="pl-PL" sz="1100" dirty="0" smtClean="0">
              <a:solidFill>
                <a:schemeClr val="bg1"/>
              </a:solidFill>
              <a:latin typeface="Gill Sans MT" pitchFamily="34" charset="0"/>
            </a:rPr>
            <a:t> </a:t>
          </a:r>
          <a:endParaRPr lang="pl-PL" dirty="0"/>
        </a:p>
      </dgm:t>
    </dgm:pt>
    <dgm:pt modelId="{6CEBFAE7-04C8-488E-B508-398079F9E224}" type="parTrans" cxnId="{8ECE6BC2-1FD0-43D1-8A35-3C991A07A612}">
      <dgm:prSet/>
      <dgm:spPr/>
      <dgm:t>
        <a:bodyPr/>
        <a:lstStyle/>
        <a:p>
          <a:endParaRPr lang="pl-PL"/>
        </a:p>
      </dgm:t>
    </dgm:pt>
    <dgm:pt modelId="{BB357697-CF2E-4061-9E35-BDBE0AF60DF0}" type="sibTrans" cxnId="{8ECE6BC2-1FD0-43D1-8A35-3C991A07A612}">
      <dgm:prSet/>
      <dgm:spPr/>
      <dgm:t>
        <a:bodyPr/>
        <a:lstStyle/>
        <a:p>
          <a:endParaRPr lang="pl-PL"/>
        </a:p>
      </dgm:t>
    </dgm:pt>
    <dgm:pt modelId="{618C8C70-BADA-4460-8856-D3B3351FD054}">
      <dgm:prSet phldrT="[Tekst]" custT="1"/>
      <dgm:spPr/>
      <dgm:t>
        <a:bodyPr/>
        <a:lstStyle/>
        <a:p>
          <a:r>
            <a:rPr lang="pl-PL" sz="1000" dirty="0" smtClean="0">
              <a:solidFill>
                <a:schemeClr val="bg1"/>
              </a:solidFill>
            </a:rPr>
            <a:t>Oddaje klucz od szatni w portierni</a:t>
          </a:r>
          <a:endParaRPr lang="pl-PL" sz="1000" dirty="0">
            <a:solidFill>
              <a:schemeClr val="bg1"/>
            </a:solidFill>
          </a:endParaRPr>
        </a:p>
      </dgm:t>
    </dgm:pt>
    <dgm:pt modelId="{41C70CA0-F1E7-49A3-999A-ECFCCE07A90D}" type="parTrans" cxnId="{9AEF2FBB-91F1-4E35-A828-089DFC46E851}">
      <dgm:prSet/>
      <dgm:spPr/>
      <dgm:t>
        <a:bodyPr/>
        <a:lstStyle/>
        <a:p>
          <a:endParaRPr lang="pl-PL"/>
        </a:p>
      </dgm:t>
    </dgm:pt>
    <dgm:pt modelId="{E1B2AF80-A7F4-4CDF-87D6-66D70E79FE35}" type="sibTrans" cxnId="{9AEF2FBB-91F1-4E35-A828-089DFC46E851}">
      <dgm:prSet/>
      <dgm:spPr/>
      <dgm:t>
        <a:bodyPr/>
        <a:lstStyle/>
        <a:p>
          <a:endParaRPr lang="pl-PL"/>
        </a:p>
      </dgm:t>
    </dgm:pt>
    <dgm:pt modelId="{CCA9BDB2-B7A5-4861-89C0-8BFF07820915}">
      <dgm:prSet phldrT="[Tekst]" custT="1"/>
      <dgm:spPr/>
      <dgm:t>
        <a:bodyPr/>
        <a:lstStyle/>
        <a:p>
          <a:r>
            <a:rPr lang="pl-PL" sz="1000" dirty="0" smtClean="0">
              <a:solidFill>
                <a:schemeClr val="bg1"/>
              </a:solidFill>
            </a:rPr>
            <a:t>Dezynfekuje ręce</a:t>
          </a:r>
          <a:endParaRPr lang="pl-PL" sz="1000" dirty="0">
            <a:solidFill>
              <a:schemeClr val="bg1"/>
            </a:solidFill>
          </a:endParaRPr>
        </a:p>
      </dgm:t>
    </dgm:pt>
    <dgm:pt modelId="{CD82B1E4-7B42-4F2A-A8AE-FD47C3D53CEF}" type="parTrans" cxnId="{27ED9AAD-92AE-43D9-ACEC-5C78C68EA5B6}">
      <dgm:prSet/>
      <dgm:spPr/>
      <dgm:t>
        <a:bodyPr/>
        <a:lstStyle/>
        <a:p>
          <a:endParaRPr lang="pl-PL"/>
        </a:p>
      </dgm:t>
    </dgm:pt>
    <dgm:pt modelId="{248E2802-802B-4C4F-ABE2-FFEB9EBCCE43}" type="sibTrans" cxnId="{27ED9AAD-92AE-43D9-ACEC-5C78C68EA5B6}">
      <dgm:prSet/>
      <dgm:spPr/>
      <dgm:t>
        <a:bodyPr/>
        <a:lstStyle/>
        <a:p>
          <a:endParaRPr lang="pl-PL"/>
        </a:p>
      </dgm:t>
    </dgm:pt>
    <dgm:pt modelId="{09DEA80A-029D-4D51-BD36-BED2904654CD}">
      <dgm:prSet phldrT="[Tekst]" custT="1"/>
      <dgm:spPr/>
      <dgm:t>
        <a:bodyPr/>
        <a:lstStyle/>
        <a:p>
          <a:r>
            <a:rPr lang="pl-PL" sz="1000" dirty="0" smtClean="0">
              <a:solidFill>
                <a:schemeClr val="bg1"/>
              </a:solidFill>
            </a:rPr>
            <a:t>Opuszcza jak najszybciej obiekt.</a:t>
          </a:r>
          <a:endParaRPr lang="pl-PL" sz="1000" dirty="0">
            <a:solidFill>
              <a:schemeClr val="bg1"/>
            </a:solidFill>
          </a:endParaRPr>
        </a:p>
      </dgm:t>
    </dgm:pt>
    <dgm:pt modelId="{56064A4B-2DD9-4457-93D8-DC270BFD0A48}" type="parTrans" cxnId="{39B4F253-B3C5-49A6-9F9D-97455F497765}">
      <dgm:prSet/>
      <dgm:spPr/>
      <dgm:t>
        <a:bodyPr/>
        <a:lstStyle/>
        <a:p>
          <a:endParaRPr lang="pl-PL"/>
        </a:p>
      </dgm:t>
    </dgm:pt>
    <dgm:pt modelId="{BAE63DD8-85DE-42EF-BD48-03B6B6AA30C4}" type="sibTrans" cxnId="{39B4F253-B3C5-49A6-9F9D-97455F497765}">
      <dgm:prSet/>
      <dgm:spPr/>
      <dgm:t>
        <a:bodyPr/>
        <a:lstStyle/>
        <a:p>
          <a:endParaRPr lang="pl-PL"/>
        </a:p>
      </dgm:t>
    </dgm:pt>
    <dgm:pt modelId="{D3DC0B53-0062-40B6-B0D6-B5077306074E}">
      <dgm:prSet phldrT="[Tekst]" custT="1"/>
      <dgm:spPr/>
      <dgm:t>
        <a:bodyPr/>
        <a:lstStyle/>
        <a:p>
          <a:r>
            <a:rPr lang="pl-PL" sz="1000" dirty="0" smtClean="0">
              <a:solidFill>
                <a:schemeClr val="bg1"/>
              </a:solidFill>
            </a:rPr>
            <a:t>Na korytarzu dezynfekuje ręce</a:t>
          </a:r>
          <a:endParaRPr lang="pl-PL" sz="1000" dirty="0">
            <a:solidFill>
              <a:schemeClr val="bg1"/>
            </a:solidFill>
          </a:endParaRPr>
        </a:p>
      </dgm:t>
    </dgm:pt>
    <dgm:pt modelId="{95C812C7-DEBB-42B5-B419-97B7D16358C8}" type="parTrans" cxnId="{9D052C86-6A38-4093-9AD1-91C284424709}">
      <dgm:prSet/>
      <dgm:spPr/>
      <dgm:t>
        <a:bodyPr/>
        <a:lstStyle/>
        <a:p>
          <a:endParaRPr lang="pl-PL"/>
        </a:p>
      </dgm:t>
    </dgm:pt>
    <dgm:pt modelId="{62FF1435-658C-408F-BAEA-B0DF86BDE83A}" type="sibTrans" cxnId="{9D052C86-6A38-4093-9AD1-91C284424709}">
      <dgm:prSet/>
      <dgm:spPr/>
      <dgm:t>
        <a:bodyPr/>
        <a:lstStyle/>
        <a:p>
          <a:endParaRPr lang="pl-PL"/>
        </a:p>
      </dgm:t>
    </dgm:pt>
    <dgm:pt modelId="{9BAC8106-8CC6-4773-96AA-9DD524F0259F}" type="pres">
      <dgm:prSet presAssocID="{B63282A7-70A2-40EB-BA90-3E5E0CC5412F}" presName="Name0" presStyleCnt="0">
        <dgm:presLayoutVars>
          <dgm:dir/>
        </dgm:presLayoutVars>
      </dgm:prSet>
      <dgm:spPr/>
      <dgm:t>
        <a:bodyPr/>
        <a:lstStyle/>
        <a:p>
          <a:endParaRPr lang="pl-PL"/>
        </a:p>
      </dgm:t>
    </dgm:pt>
    <dgm:pt modelId="{7846938B-620B-48DC-889B-BB5890006A03}" type="pres">
      <dgm:prSet presAssocID="{BFD1F271-C6F3-4EB5-8F42-01A31264773A}" presName="composite" presStyleCnt="0"/>
      <dgm:spPr/>
    </dgm:pt>
    <dgm:pt modelId="{6EE71F31-E1FD-4051-8E20-8F20240C9854}" type="pres">
      <dgm:prSet presAssocID="{BFD1F271-C6F3-4EB5-8F42-01A31264773A}" presName="Accent" presStyleLbl="alignAcc1" presStyleIdx="0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7E7413C4-7C09-40FD-B67F-7804CD290F9A}" type="pres">
      <dgm:prSet presAssocID="{BFD1F271-C6F3-4EB5-8F42-01A31264773A}" presName="Image" presStyleLbl="node1" presStyleIdx="0" presStyleCnt="3"/>
      <dgm:spPr>
        <a:prstGeom prst="round1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B2F64801-3A43-43B6-B958-B3D683F772C2}" type="pres">
      <dgm:prSet presAssocID="{BFD1F271-C6F3-4EB5-8F42-01A31264773A}" presName="Child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80A11D-BA7D-4498-851F-3374AA3FA2AC}" type="pres">
      <dgm:prSet presAssocID="{BFD1F271-C6F3-4EB5-8F42-01A31264773A}" presName="Parent" presStyleLbl="alignNode1" presStyleIdx="0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  <dgm:pt modelId="{603EBAD6-A84D-40D7-98AC-3E48ACBD8F03}" type="pres">
      <dgm:prSet presAssocID="{2C6514D4-354C-4C04-88DE-F01CB5F87F6A}" presName="sibTrans" presStyleCnt="0"/>
      <dgm:spPr/>
    </dgm:pt>
    <dgm:pt modelId="{24865614-F0C5-4FBB-A223-5B113E817005}" type="pres">
      <dgm:prSet presAssocID="{3856EAB8-949C-408D-A6E4-941E45CD71B0}" presName="composite" presStyleCnt="0"/>
      <dgm:spPr/>
    </dgm:pt>
    <dgm:pt modelId="{9F0CC73E-F503-4F00-9BD7-91C8AA5613F1}" type="pres">
      <dgm:prSet presAssocID="{3856EAB8-949C-408D-A6E4-941E45CD71B0}" presName="Accent" presStyleLbl="alignAcc1" presStyleIdx="1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67DCCFF5-35CE-4975-B1FA-880272C581D1}" type="pres">
      <dgm:prSet presAssocID="{3856EAB8-949C-408D-A6E4-941E45CD71B0}" presName="Image" presStyleLbl="node1" presStyleIdx="1" presStyleCnt="3"/>
      <dgm:spPr>
        <a:prstGeom prst="round1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5AB57B8F-CA64-436E-A0E8-FE9731F3E6DE}" type="pres">
      <dgm:prSet presAssocID="{3856EAB8-949C-408D-A6E4-941E45CD71B0}" presName="Child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62A90DE-2642-464C-9280-6F593CF60FBF}" type="pres">
      <dgm:prSet presAssocID="{3856EAB8-949C-408D-A6E4-941E45CD71B0}" presName="Parent" presStyleLbl="alignNode1" presStyleIdx="1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  <dgm:pt modelId="{9B5D9EF6-9F70-4DEC-944D-F6606BEB9AA7}" type="pres">
      <dgm:prSet presAssocID="{719DBD9C-54E7-4B31-8D14-960A262E4059}" presName="sibTrans" presStyleCnt="0"/>
      <dgm:spPr/>
    </dgm:pt>
    <dgm:pt modelId="{9A150E43-8FB0-4614-8517-B57D7DBCE5F2}" type="pres">
      <dgm:prSet presAssocID="{2879351E-2988-488A-8B94-15C25D4AD8C2}" presName="composite" presStyleCnt="0"/>
      <dgm:spPr/>
    </dgm:pt>
    <dgm:pt modelId="{AD89D675-E175-4FF3-8F50-BBF50D9E32C4}" type="pres">
      <dgm:prSet presAssocID="{2879351E-2988-488A-8B94-15C25D4AD8C2}" presName="Accent" presStyleLbl="alignAcc1" presStyleIdx="2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D1B0BBF7-099D-42AE-80F3-58CFA928DE2B}" type="pres">
      <dgm:prSet presAssocID="{2879351E-2988-488A-8B94-15C25D4AD8C2}" presName="Image" presStyleLbl="node1" presStyleIdx="2" presStyleCnt="3"/>
      <dgm:spPr>
        <a:prstGeom prst="round1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2CC0510A-D5E0-4210-82F4-A6D466888A3E}" type="pres">
      <dgm:prSet presAssocID="{2879351E-2988-488A-8B94-15C25D4AD8C2}" presName="Child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9EAB057-2BD4-412C-9B22-97C8795AAB98}" type="pres">
      <dgm:prSet presAssocID="{2879351E-2988-488A-8B94-15C25D4AD8C2}" presName="Parent" presStyleLbl="alignNode1" presStyleIdx="2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</dgm:ptLst>
  <dgm:cxnLst>
    <dgm:cxn modelId="{9D052C86-6A38-4093-9AD1-91C284424709}" srcId="{368813E9-88F2-4B87-A18F-8968DB02E955}" destId="{D3DC0B53-0062-40B6-B0D6-B5077306074E}" srcOrd="1" destOrd="0" parTransId="{95C812C7-DEBB-42B5-B419-97B7D16358C8}" sibTransId="{62FF1435-658C-408F-BAEA-B0DF86BDE83A}"/>
    <dgm:cxn modelId="{2F4AF6B1-3CAD-42A7-B201-60F854355CEC}" type="presOf" srcId="{2879351E-2988-488A-8B94-15C25D4AD8C2}" destId="{F9EAB057-2BD4-412C-9B22-97C8795AAB98}" srcOrd="0" destOrd="0" presId="urn:microsoft.com/office/officeart/2008/layout/TitlePictureLineup"/>
    <dgm:cxn modelId="{9AEF2FBB-91F1-4E35-A828-089DFC46E851}" srcId="{368813E9-88F2-4B87-A18F-8968DB02E955}" destId="{618C8C70-BADA-4460-8856-D3B3351FD054}" srcOrd="2" destOrd="0" parTransId="{41C70CA0-F1E7-49A3-999A-ECFCCE07A90D}" sibTransId="{E1B2AF80-A7F4-4CDF-87D6-66D70E79FE35}"/>
    <dgm:cxn modelId="{F8437F7A-A0F4-4E69-BE6F-FF6DFD226F42}" srcId="{B63282A7-70A2-40EB-BA90-3E5E0CC5412F}" destId="{3856EAB8-949C-408D-A6E4-941E45CD71B0}" srcOrd="1" destOrd="0" parTransId="{ECB51387-F340-4607-BC98-F7CBC4D29424}" sibTransId="{719DBD9C-54E7-4B31-8D14-960A262E4059}"/>
    <dgm:cxn modelId="{9D15E78F-0E70-493C-9481-3AE45E8E66F9}" type="presOf" srcId="{D3DC0B53-0062-40B6-B0D6-B5077306074E}" destId="{2CC0510A-D5E0-4210-82F4-A6D466888A3E}" srcOrd="0" destOrd="2" presId="urn:microsoft.com/office/officeart/2008/layout/TitlePictureLineup"/>
    <dgm:cxn modelId="{17DA455C-8D72-41C9-95AE-2ECB188DC274}" type="presOf" srcId="{618C8C70-BADA-4460-8856-D3B3351FD054}" destId="{2CC0510A-D5E0-4210-82F4-A6D466888A3E}" srcOrd="0" destOrd="3" presId="urn:microsoft.com/office/officeart/2008/layout/TitlePictureLineup"/>
    <dgm:cxn modelId="{AB41FB2F-834E-4D8F-93A3-0179CF8557B8}" type="presOf" srcId="{E634B75E-B69A-45BD-949A-B28DA5F467F7}" destId="{5AB57B8F-CA64-436E-A0E8-FE9731F3E6DE}" srcOrd="0" destOrd="0" presId="urn:microsoft.com/office/officeart/2008/layout/TitlePictureLineup"/>
    <dgm:cxn modelId="{C7B4D4FD-04E1-4EFE-81CA-E96C114AB06A}" srcId="{3856EAB8-949C-408D-A6E4-941E45CD71B0}" destId="{8D0542AB-8247-472E-A344-CB6B71B54E02}" srcOrd="1" destOrd="0" parTransId="{5E7BB786-D591-41A3-BFFE-CE841D3C1095}" sibTransId="{4385DF06-FF41-494C-B97A-7EE50F974EB6}"/>
    <dgm:cxn modelId="{B5314403-8592-43AB-9B0C-026A9911C1D1}" srcId="{BFD1F271-C6F3-4EB5-8F42-01A31264773A}" destId="{EB8B5144-5386-4192-A705-9058E77C01B1}" srcOrd="0" destOrd="0" parTransId="{612008EB-7F87-40A4-A6E3-E86E6DEDC204}" sibTransId="{EE092C9A-F204-4DB9-9C74-C3AA7F3D68FC}"/>
    <dgm:cxn modelId="{E42BE210-C2DC-4A7C-B5BC-708006078821}" type="presOf" srcId="{8D0542AB-8247-472E-A344-CB6B71B54E02}" destId="{5AB57B8F-CA64-436E-A0E8-FE9731F3E6DE}" srcOrd="0" destOrd="1" presId="urn:microsoft.com/office/officeart/2008/layout/TitlePictureLineup"/>
    <dgm:cxn modelId="{875C960C-6CB2-4CC7-A33E-A8AE3522705C}" type="presOf" srcId="{B63282A7-70A2-40EB-BA90-3E5E0CC5412F}" destId="{9BAC8106-8CC6-4773-96AA-9DD524F0259F}" srcOrd="0" destOrd="0" presId="urn:microsoft.com/office/officeart/2008/layout/TitlePictureLineup"/>
    <dgm:cxn modelId="{DAA7E51C-9139-4D08-9F38-D6F15243EF00}" type="presOf" srcId="{C676ACED-1E51-49AE-AB24-9623341A9256}" destId="{2CC0510A-D5E0-4210-82F4-A6D466888A3E}" srcOrd="0" destOrd="1" presId="urn:microsoft.com/office/officeart/2008/layout/TitlePictureLineup"/>
    <dgm:cxn modelId="{8ECE6BC2-1FD0-43D1-8A35-3C991A07A612}" srcId="{2879351E-2988-488A-8B94-15C25D4AD8C2}" destId="{A2231DA1-3BB0-4798-B77F-F6C5101328E1}" srcOrd="1" destOrd="0" parTransId="{6CEBFAE7-04C8-488E-B508-398079F9E224}" sibTransId="{BB357697-CF2E-4061-9E35-BDBE0AF60DF0}"/>
    <dgm:cxn modelId="{A5C2BC63-CD93-4ED2-8B91-F588E0E68119}" srcId="{B63282A7-70A2-40EB-BA90-3E5E0CC5412F}" destId="{BFD1F271-C6F3-4EB5-8F42-01A31264773A}" srcOrd="0" destOrd="0" parTransId="{074B466C-5E74-43B0-AC01-3032107620EA}" sibTransId="{2C6514D4-354C-4C04-88DE-F01CB5F87F6A}"/>
    <dgm:cxn modelId="{BE51FFE1-B051-4303-9C4B-665738FB2A36}" type="presOf" srcId="{CCA9BDB2-B7A5-4861-89C0-8BFF07820915}" destId="{2CC0510A-D5E0-4210-82F4-A6D466888A3E}" srcOrd="0" destOrd="4" presId="urn:microsoft.com/office/officeart/2008/layout/TitlePictureLineup"/>
    <dgm:cxn modelId="{90A62DB4-6CBB-4CBD-97C2-A75275B49F39}" type="presOf" srcId="{3856EAB8-949C-408D-A6E4-941E45CD71B0}" destId="{F62A90DE-2642-464C-9280-6F593CF60FBF}" srcOrd="0" destOrd="0" presId="urn:microsoft.com/office/officeart/2008/layout/TitlePictureLineup"/>
    <dgm:cxn modelId="{40C92792-865E-41D1-9DA3-FE9B5D7D7001}" type="presOf" srcId="{A2231DA1-3BB0-4798-B77F-F6C5101328E1}" destId="{2CC0510A-D5E0-4210-82F4-A6D466888A3E}" srcOrd="0" destOrd="6" presId="urn:microsoft.com/office/officeart/2008/layout/TitlePictureLineup"/>
    <dgm:cxn modelId="{A2B93F53-C163-468F-A15C-75726C64C5EB}" srcId="{3856EAB8-949C-408D-A6E4-941E45CD71B0}" destId="{438819C1-3475-4EF2-8FD5-634C70A47EDC}" srcOrd="2" destOrd="0" parTransId="{448B9E9F-4D59-4899-9006-5CD5279D479D}" sibTransId="{EC3BC5DD-84A1-448B-AF05-AFC8A5B55685}"/>
    <dgm:cxn modelId="{27ED9AAD-92AE-43D9-ACEC-5C78C68EA5B6}" srcId="{368813E9-88F2-4B87-A18F-8968DB02E955}" destId="{CCA9BDB2-B7A5-4861-89C0-8BFF07820915}" srcOrd="3" destOrd="0" parTransId="{CD82B1E4-7B42-4F2A-A8AE-FD47C3D53CEF}" sibTransId="{248E2802-802B-4C4F-ABE2-FFEB9EBCCE43}"/>
    <dgm:cxn modelId="{1FB74535-938D-4C18-A440-47241A4D8FB5}" srcId="{2879351E-2988-488A-8B94-15C25D4AD8C2}" destId="{368813E9-88F2-4B87-A18F-8968DB02E955}" srcOrd="0" destOrd="0" parTransId="{E88ABAB3-92C9-4BE8-8456-BA7C85E7E798}" sibTransId="{422B2A6C-E95B-4FDB-8D10-DE19A116E7B7}"/>
    <dgm:cxn modelId="{0D83FA08-A5F5-4252-8BFB-8980F61972DC}" type="presOf" srcId="{BFD1F271-C6F3-4EB5-8F42-01A31264773A}" destId="{7280A11D-BA7D-4498-851F-3374AA3FA2AC}" srcOrd="0" destOrd="0" presId="urn:microsoft.com/office/officeart/2008/layout/TitlePictureLineup"/>
    <dgm:cxn modelId="{CD91F64F-F572-48D4-93DB-344AA2301658}" type="presOf" srcId="{EB8B5144-5386-4192-A705-9058E77C01B1}" destId="{B2F64801-3A43-43B6-B958-B3D683F772C2}" srcOrd="0" destOrd="0" presId="urn:microsoft.com/office/officeart/2008/layout/TitlePictureLineup"/>
    <dgm:cxn modelId="{CE4626AE-E3B6-458B-A0E1-AA05D7BCC994}" type="presOf" srcId="{09DEA80A-029D-4D51-BD36-BED2904654CD}" destId="{2CC0510A-D5E0-4210-82F4-A6D466888A3E}" srcOrd="0" destOrd="5" presId="urn:microsoft.com/office/officeart/2008/layout/TitlePictureLineup"/>
    <dgm:cxn modelId="{3FD83816-C361-4D24-8AB6-354B7437A76B}" srcId="{B63282A7-70A2-40EB-BA90-3E5E0CC5412F}" destId="{2879351E-2988-488A-8B94-15C25D4AD8C2}" srcOrd="2" destOrd="0" parTransId="{14CE6DE6-7AE4-4065-AB74-552CC1D6A349}" sibTransId="{881862A2-801E-4409-BBA3-1D28F906DF0D}"/>
    <dgm:cxn modelId="{39B4F253-B3C5-49A6-9F9D-97455F497765}" srcId="{368813E9-88F2-4B87-A18F-8968DB02E955}" destId="{09DEA80A-029D-4D51-BD36-BED2904654CD}" srcOrd="4" destOrd="0" parTransId="{56064A4B-2DD9-4457-93D8-DC270BFD0A48}" sibTransId="{BAE63DD8-85DE-42EF-BD48-03B6B6AA30C4}"/>
    <dgm:cxn modelId="{FB209D1F-F594-4C29-87F5-94DAA9D4D3AA}" srcId="{3856EAB8-949C-408D-A6E4-941E45CD71B0}" destId="{E634B75E-B69A-45BD-949A-B28DA5F467F7}" srcOrd="0" destOrd="0" parTransId="{3F428930-701C-4CB9-8759-BF2C8E895ED2}" sibTransId="{0D8D3E7B-81A2-4A73-A251-95704DD22077}"/>
    <dgm:cxn modelId="{3F0F3534-4050-48AE-A13A-9F4851CA483B}" type="presOf" srcId="{438819C1-3475-4EF2-8FD5-634C70A47EDC}" destId="{5AB57B8F-CA64-436E-A0E8-FE9731F3E6DE}" srcOrd="0" destOrd="2" presId="urn:microsoft.com/office/officeart/2008/layout/TitlePictureLineup"/>
    <dgm:cxn modelId="{7442F548-F04F-4C90-9CF9-70BD7A991C2F}" srcId="{368813E9-88F2-4B87-A18F-8968DB02E955}" destId="{C676ACED-1E51-49AE-AB24-9623341A9256}" srcOrd="0" destOrd="0" parTransId="{C9B3D9DE-5E0E-4285-911F-6490095CDBD5}" sibTransId="{2BC5446C-EAD4-4B6D-BC34-735DBDBD4E09}"/>
    <dgm:cxn modelId="{AC5249C6-FFC8-46D9-900B-E7693D151423}" type="presOf" srcId="{368813E9-88F2-4B87-A18F-8968DB02E955}" destId="{2CC0510A-D5E0-4210-82F4-A6D466888A3E}" srcOrd="0" destOrd="0" presId="urn:microsoft.com/office/officeart/2008/layout/TitlePictureLineup"/>
    <dgm:cxn modelId="{2FC4953F-5115-4482-9C17-EA98753C9E35}" type="presParOf" srcId="{9BAC8106-8CC6-4773-96AA-9DD524F0259F}" destId="{7846938B-620B-48DC-889B-BB5890006A03}" srcOrd="0" destOrd="0" presId="urn:microsoft.com/office/officeart/2008/layout/TitlePictureLineup"/>
    <dgm:cxn modelId="{78CB19C9-8808-4E2E-ABF6-B448585AE646}" type="presParOf" srcId="{7846938B-620B-48DC-889B-BB5890006A03}" destId="{6EE71F31-E1FD-4051-8E20-8F20240C9854}" srcOrd="0" destOrd="0" presId="urn:microsoft.com/office/officeart/2008/layout/TitlePictureLineup"/>
    <dgm:cxn modelId="{7BEBB43C-AE69-4440-97B9-A6F58A65582E}" type="presParOf" srcId="{7846938B-620B-48DC-889B-BB5890006A03}" destId="{7E7413C4-7C09-40FD-B67F-7804CD290F9A}" srcOrd="1" destOrd="0" presId="urn:microsoft.com/office/officeart/2008/layout/TitlePictureLineup"/>
    <dgm:cxn modelId="{D3F28873-429D-407C-A319-3FA3A5B578B9}" type="presParOf" srcId="{7846938B-620B-48DC-889B-BB5890006A03}" destId="{B2F64801-3A43-43B6-B958-B3D683F772C2}" srcOrd="2" destOrd="0" presId="urn:microsoft.com/office/officeart/2008/layout/TitlePictureLineup"/>
    <dgm:cxn modelId="{84E9944F-2C96-42CE-AF67-87314F515076}" type="presParOf" srcId="{7846938B-620B-48DC-889B-BB5890006A03}" destId="{7280A11D-BA7D-4498-851F-3374AA3FA2AC}" srcOrd="3" destOrd="0" presId="urn:microsoft.com/office/officeart/2008/layout/TitlePictureLineup"/>
    <dgm:cxn modelId="{EC9F7DC0-65F2-4297-8256-265905C6F57F}" type="presParOf" srcId="{9BAC8106-8CC6-4773-96AA-9DD524F0259F}" destId="{603EBAD6-A84D-40D7-98AC-3E48ACBD8F03}" srcOrd="1" destOrd="0" presId="urn:microsoft.com/office/officeart/2008/layout/TitlePictureLineup"/>
    <dgm:cxn modelId="{AEA36F3C-8DA2-429F-8472-03984C6E2F99}" type="presParOf" srcId="{9BAC8106-8CC6-4773-96AA-9DD524F0259F}" destId="{24865614-F0C5-4FBB-A223-5B113E817005}" srcOrd="2" destOrd="0" presId="urn:microsoft.com/office/officeart/2008/layout/TitlePictureLineup"/>
    <dgm:cxn modelId="{876E8CDC-DB04-466D-97C9-3B89C7563207}" type="presParOf" srcId="{24865614-F0C5-4FBB-A223-5B113E817005}" destId="{9F0CC73E-F503-4F00-9BD7-91C8AA5613F1}" srcOrd="0" destOrd="0" presId="urn:microsoft.com/office/officeart/2008/layout/TitlePictureLineup"/>
    <dgm:cxn modelId="{28664F06-0822-4B0B-9857-CBA160F09AEC}" type="presParOf" srcId="{24865614-F0C5-4FBB-A223-5B113E817005}" destId="{67DCCFF5-35CE-4975-B1FA-880272C581D1}" srcOrd="1" destOrd="0" presId="urn:microsoft.com/office/officeart/2008/layout/TitlePictureLineup"/>
    <dgm:cxn modelId="{72836286-7B93-4FC2-8B02-69C7324BDB08}" type="presParOf" srcId="{24865614-F0C5-4FBB-A223-5B113E817005}" destId="{5AB57B8F-CA64-436E-A0E8-FE9731F3E6DE}" srcOrd="2" destOrd="0" presId="urn:microsoft.com/office/officeart/2008/layout/TitlePictureLineup"/>
    <dgm:cxn modelId="{C9D7FEEE-DC89-4D0C-91A6-03D1A700C0D4}" type="presParOf" srcId="{24865614-F0C5-4FBB-A223-5B113E817005}" destId="{F62A90DE-2642-464C-9280-6F593CF60FBF}" srcOrd="3" destOrd="0" presId="urn:microsoft.com/office/officeart/2008/layout/TitlePictureLineup"/>
    <dgm:cxn modelId="{E8DF7073-274E-464E-A8DB-1E05DD9162E2}" type="presParOf" srcId="{9BAC8106-8CC6-4773-96AA-9DD524F0259F}" destId="{9B5D9EF6-9F70-4DEC-944D-F6606BEB9AA7}" srcOrd="3" destOrd="0" presId="urn:microsoft.com/office/officeart/2008/layout/TitlePictureLineup"/>
    <dgm:cxn modelId="{2F22AD6D-F538-4A1E-801B-B6213E26C61E}" type="presParOf" srcId="{9BAC8106-8CC6-4773-96AA-9DD524F0259F}" destId="{9A150E43-8FB0-4614-8517-B57D7DBCE5F2}" srcOrd="4" destOrd="0" presId="urn:microsoft.com/office/officeart/2008/layout/TitlePictureLineup"/>
    <dgm:cxn modelId="{2EC6046F-6501-4AF7-92EE-7E871EDBAFC5}" type="presParOf" srcId="{9A150E43-8FB0-4614-8517-B57D7DBCE5F2}" destId="{AD89D675-E175-4FF3-8F50-BBF50D9E32C4}" srcOrd="0" destOrd="0" presId="urn:microsoft.com/office/officeart/2008/layout/TitlePictureLineup"/>
    <dgm:cxn modelId="{4628A382-3C42-4C96-BAD7-EEB976B69CEA}" type="presParOf" srcId="{9A150E43-8FB0-4614-8517-B57D7DBCE5F2}" destId="{D1B0BBF7-099D-42AE-80F3-58CFA928DE2B}" srcOrd="1" destOrd="0" presId="urn:microsoft.com/office/officeart/2008/layout/TitlePictureLineup"/>
    <dgm:cxn modelId="{BF330A2F-0563-4DCD-AA3F-1B3024F8B603}" type="presParOf" srcId="{9A150E43-8FB0-4614-8517-B57D7DBCE5F2}" destId="{2CC0510A-D5E0-4210-82F4-A6D466888A3E}" srcOrd="2" destOrd="0" presId="urn:microsoft.com/office/officeart/2008/layout/TitlePictureLineup"/>
    <dgm:cxn modelId="{4059E374-7C83-4235-9156-EA7E50F1FC80}" type="presParOf" srcId="{9A150E43-8FB0-4614-8517-B57D7DBCE5F2}" destId="{F9EAB057-2BD4-412C-9B22-97C8795AAB9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3282A7-70A2-40EB-BA90-3E5E0CC5412F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FD1F271-C6F3-4EB5-8F42-01A31264773A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dirty="0" smtClean="0">
              <a:latin typeface="Gill Sans MT" pitchFamily="34" charset="0"/>
            </a:rPr>
            <a:t>Nauczyciel </a:t>
          </a:r>
          <a:endParaRPr lang="pl-PL" sz="2000" dirty="0">
            <a:latin typeface="Gill Sans MT" pitchFamily="34" charset="0"/>
          </a:endParaRPr>
        </a:p>
      </dgm:t>
    </dgm:pt>
    <dgm:pt modelId="{074B466C-5E74-43B0-AC01-3032107620EA}" type="parTrans" cxnId="{A5C2BC63-CD93-4ED2-8B91-F588E0E68119}">
      <dgm:prSet/>
      <dgm:spPr/>
      <dgm:t>
        <a:bodyPr/>
        <a:lstStyle/>
        <a:p>
          <a:endParaRPr lang="pl-PL"/>
        </a:p>
      </dgm:t>
    </dgm:pt>
    <dgm:pt modelId="{2C6514D4-354C-4C04-88DE-F01CB5F87F6A}" type="sibTrans" cxnId="{A5C2BC63-CD93-4ED2-8B91-F588E0E68119}">
      <dgm:prSet/>
      <dgm:spPr/>
      <dgm:t>
        <a:bodyPr/>
        <a:lstStyle/>
        <a:p>
          <a:endParaRPr lang="pl-PL"/>
        </a:p>
      </dgm:t>
    </dgm:pt>
    <dgm:pt modelId="{EB8B5144-5386-4192-A705-9058E77C01B1}">
      <dgm:prSet phldrT="[Tekst]" custT="1"/>
      <dgm:spPr/>
      <dgm:t>
        <a:bodyPr/>
        <a:lstStyle/>
        <a:p>
          <a:pPr algn="l"/>
          <a:endParaRPr lang="pl-PL" sz="1200" dirty="0">
            <a:solidFill>
              <a:schemeClr val="bg1"/>
            </a:solidFill>
            <a:latin typeface="Gill Sans MT" pitchFamily="34" charset="0"/>
          </a:endParaRPr>
        </a:p>
      </dgm:t>
    </dgm:pt>
    <dgm:pt modelId="{612008EB-7F87-40A4-A6E3-E86E6DEDC204}" type="parTrans" cxnId="{B5314403-8592-43AB-9B0C-026A9911C1D1}">
      <dgm:prSet/>
      <dgm:spPr/>
      <dgm:t>
        <a:bodyPr/>
        <a:lstStyle/>
        <a:p>
          <a:endParaRPr lang="pl-PL"/>
        </a:p>
      </dgm:t>
    </dgm:pt>
    <dgm:pt modelId="{EE092C9A-F204-4DB9-9C74-C3AA7F3D68FC}" type="sibTrans" cxnId="{B5314403-8592-43AB-9B0C-026A9911C1D1}">
      <dgm:prSet/>
      <dgm:spPr/>
      <dgm:t>
        <a:bodyPr/>
        <a:lstStyle/>
        <a:p>
          <a:endParaRPr lang="pl-PL"/>
        </a:p>
      </dgm:t>
    </dgm:pt>
    <dgm:pt modelId="{3856EAB8-949C-408D-A6E4-941E45CD71B0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dirty="0" smtClean="0">
              <a:latin typeface="Gill Sans MT" pitchFamily="34" charset="0"/>
            </a:rPr>
            <a:t>Instruktorzy SM</a:t>
          </a:r>
          <a:endParaRPr lang="pl-PL" sz="1800" dirty="0">
            <a:latin typeface="Gill Sans MT" pitchFamily="34" charset="0"/>
          </a:endParaRPr>
        </a:p>
      </dgm:t>
    </dgm:pt>
    <dgm:pt modelId="{ECB51387-F340-4607-BC98-F7CBC4D29424}" type="parTrans" cxnId="{F8437F7A-A0F4-4E69-BE6F-FF6DFD226F42}">
      <dgm:prSet/>
      <dgm:spPr/>
      <dgm:t>
        <a:bodyPr/>
        <a:lstStyle/>
        <a:p>
          <a:endParaRPr lang="pl-PL"/>
        </a:p>
      </dgm:t>
    </dgm:pt>
    <dgm:pt modelId="{719DBD9C-54E7-4B31-8D14-960A262E4059}" type="sibTrans" cxnId="{F8437F7A-A0F4-4E69-BE6F-FF6DFD226F42}">
      <dgm:prSet/>
      <dgm:spPr/>
      <dgm:t>
        <a:bodyPr/>
        <a:lstStyle/>
        <a:p>
          <a:endParaRPr lang="pl-PL"/>
        </a:p>
      </dgm:t>
    </dgm:pt>
    <dgm:pt modelId="{E634B75E-B69A-45BD-949A-B28DA5F467F7}">
      <dgm:prSet phldrT="[Tekst]" custT="1"/>
      <dgm:spPr/>
      <dgm:t>
        <a:bodyPr/>
        <a:lstStyle/>
        <a:p>
          <a:pPr algn="l"/>
          <a:r>
            <a:rPr lang="pl-PL" sz="1200" dirty="0" smtClean="0">
              <a:solidFill>
                <a:schemeClr val="bg1"/>
              </a:solidFill>
            </a:rPr>
            <a:t>* Na bieżąco sprawdzają przygotowanie </a:t>
          </a:r>
          <a:r>
            <a:rPr lang="pl-PL" sz="1200" dirty="0" err="1" smtClean="0">
              <a:solidFill>
                <a:schemeClr val="bg1"/>
              </a:solidFill>
            </a:rPr>
            <a:t>sal</a:t>
          </a:r>
          <a:r>
            <a:rPr lang="pl-PL" sz="1200" dirty="0" smtClean="0">
              <a:solidFill>
                <a:schemeClr val="bg1"/>
              </a:solidFill>
            </a:rPr>
            <a:t> i wyposażenie zestawów do podjęcia bezpiecznych zajęć</a:t>
          </a:r>
        </a:p>
        <a:p>
          <a:pPr algn="l"/>
          <a:r>
            <a:rPr lang="pl-PL" sz="1200" dirty="0" smtClean="0">
              <a:solidFill>
                <a:schemeClr val="bg1"/>
              </a:solidFill>
            </a:rPr>
            <a:t>* Organizują stanowiska do ćwiczeń – z zachowaniem wymaganej odległości</a:t>
          </a:r>
        </a:p>
        <a:p>
          <a:pPr algn="l"/>
          <a:r>
            <a:rPr lang="pl-PL" sz="1200" dirty="0" smtClean="0">
              <a:solidFill>
                <a:schemeClr val="bg1"/>
              </a:solidFill>
              <a:latin typeface="Gill Sans MT" pitchFamily="34" charset="0"/>
            </a:rPr>
            <a:t>* Pilnują przestrzegania zasad bezpieczeństwa na salach symulacji</a:t>
          </a:r>
          <a:endParaRPr lang="pl-PL" sz="1200" dirty="0">
            <a:solidFill>
              <a:schemeClr val="bg1"/>
            </a:solidFill>
            <a:latin typeface="Gill Sans MT" pitchFamily="34" charset="0"/>
          </a:endParaRPr>
        </a:p>
      </dgm:t>
    </dgm:pt>
    <dgm:pt modelId="{3F428930-701C-4CB9-8759-BF2C8E895ED2}" type="parTrans" cxnId="{FB209D1F-F594-4C29-87F5-94DAA9D4D3AA}">
      <dgm:prSet/>
      <dgm:spPr/>
      <dgm:t>
        <a:bodyPr/>
        <a:lstStyle/>
        <a:p>
          <a:endParaRPr lang="pl-PL"/>
        </a:p>
      </dgm:t>
    </dgm:pt>
    <dgm:pt modelId="{0D8D3E7B-81A2-4A73-A251-95704DD22077}" type="sibTrans" cxnId="{FB209D1F-F594-4C29-87F5-94DAA9D4D3AA}">
      <dgm:prSet/>
      <dgm:spPr/>
      <dgm:t>
        <a:bodyPr/>
        <a:lstStyle/>
        <a:p>
          <a:endParaRPr lang="pl-PL"/>
        </a:p>
      </dgm:t>
    </dgm:pt>
    <dgm:pt modelId="{2879351E-2988-488A-8B94-15C25D4AD8C2}">
      <dgm:prSet phldrT="[Tekst]" custT="1"/>
      <dgm:spPr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dirty="0" smtClean="0">
              <a:latin typeface="Gill Sans MT" pitchFamily="34" charset="0"/>
            </a:rPr>
            <a:t>Technicy SM</a:t>
          </a:r>
          <a:endParaRPr lang="pl-PL" sz="2000" dirty="0">
            <a:latin typeface="Gill Sans MT" pitchFamily="34" charset="0"/>
          </a:endParaRPr>
        </a:p>
      </dgm:t>
    </dgm:pt>
    <dgm:pt modelId="{14CE6DE6-7AE4-4065-AB74-552CC1D6A349}" type="parTrans" cxnId="{3FD83816-C361-4D24-8AB6-354B7437A76B}">
      <dgm:prSet/>
      <dgm:spPr/>
      <dgm:t>
        <a:bodyPr/>
        <a:lstStyle/>
        <a:p>
          <a:endParaRPr lang="pl-PL"/>
        </a:p>
      </dgm:t>
    </dgm:pt>
    <dgm:pt modelId="{881862A2-801E-4409-BBA3-1D28F906DF0D}" type="sibTrans" cxnId="{3FD83816-C361-4D24-8AB6-354B7437A76B}">
      <dgm:prSet/>
      <dgm:spPr/>
      <dgm:t>
        <a:bodyPr/>
        <a:lstStyle/>
        <a:p>
          <a:endParaRPr lang="pl-PL"/>
        </a:p>
      </dgm:t>
    </dgm:pt>
    <dgm:pt modelId="{368813E9-88F2-4B87-A18F-8968DB02E955}">
      <dgm:prSet phldrT="[Tekst]" custT="1"/>
      <dgm:spPr/>
      <dgm:t>
        <a:bodyPr/>
        <a:lstStyle/>
        <a:p>
          <a:pPr algn="l"/>
          <a:r>
            <a:rPr lang="pl-PL" sz="1100" dirty="0" smtClean="0">
              <a:solidFill>
                <a:schemeClr val="bg1"/>
              </a:solidFill>
            </a:rPr>
            <a:t>* Na bieżąco sprawdzają przygotowanie </a:t>
          </a:r>
          <a:r>
            <a:rPr lang="pl-PL" sz="1100" dirty="0" err="1" smtClean="0">
              <a:solidFill>
                <a:schemeClr val="bg1"/>
              </a:solidFill>
            </a:rPr>
            <a:t>sal</a:t>
          </a:r>
          <a:r>
            <a:rPr lang="pl-PL" sz="1100" dirty="0" smtClean="0">
              <a:solidFill>
                <a:schemeClr val="bg1"/>
              </a:solidFill>
            </a:rPr>
            <a:t> i wyposażenie  do podjęcia bezpiecznych zajęć </a:t>
          </a:r>
        </a:p>
        <a:p>
          <a:pPr algn="l"/>
          <a:r>
            <a:rPr lang="pl-PL" sz="1100" dirty="0" smtClean="0">
              <a:solidFill>
                <a:schemeClr val="bg1"/>
              </a:solidFill>
              <a:latin typeface="Gill Sans MT" pitchFamily="34" charset="0"/>
            </a:rPr>
            <a:t>* Pilnują przestrzegania zasad bezpieczeństwa w trakcie zajęć</a:t>
          </a:r>
        </a:p>
        <a:p>
          <a:pPr algn="l"/>
          <a:r>
            <a:rPr lang="pl-PL" sz="1100" dirty="0" smtClean="0">
              <a:solidFill>
                <a:schemeClr val="bg1"/>
              </a:solidFill>
              <a:latin typeface="Gill Sans MT" pitchFamily="34" charset="0"/>
            </a:rPr>
            <a:t>* Prowadzą dezynfekcję wykorzystywanego sprzętu po zajęciach </a:t>
          </a:r>
          <a:endParaRPr lang="pl-PL" sz="1100" dirty="0">
            <a:solidFill>
              <a:schemeClr val="bg1"/>
            </a:solidFill>
            <a:latin typeface="Gill Sans MT" pitchFamily="34" charset="0"/>
          </a:endParaRPr>
        </a:p>
      </dgm:t>
    </dgm:pt>
    <dgm:pt modelId="{E88ABAB3-92C9-4BE8-8456-BA7C85E7E798}" type="parTrans" cxnId="{1FB74535-938D-4C18-A440-47241A4D8FB5}">
      <dgm:prSet/>
      <dgm:spPr/>
      <dgm:t>
        <a:bodyPr/>
        <a:lstStyle/>
        <a:p>
          <a:endParaRPr lang="pl-PL"/>
        </a:p>
      </dgm:t>
    </dgm:pt>
    <dgm:pt modelId="{422B2A6C-E95B-4FDB-8D10-DE19A116E7B7}" type="sibTrans" cxnId="{1FB74535-938D-4C18-A440-47241A4D8FB5}">
      <dgm:prSet/>
      <dgm:spPr/>
      <dgm:t>
        <a:bodyPr/>
        <a:lstStyle/>
        <a:p>
          <a:endParaRPr lang="pl-PL"/>
        </a:p>
      </dgm:t>
    </dgm:pt>
    <dgm:pt modelId="{8A530EF5-7D86-4B25-9B74-3CCFE7DB5412}">
      <dgm:prSet custT="1"/>
      <dgm:spPr/>
      <dgm:t>
        <a:bodyPr/>
        <a:lstStyle/>
        <a:p>
          <a:r>
            <a:rPr lang="pl-PL" sz="1200" dirty="0" smtClean="0">
              <a:solidFill>
                <a:schemeClr val="bg1"/>
              </a:solidFill>
            </a:rPr>
            <a:t> Odpowiada za zachowanie bezpieczeństwa studentów na zajęciach</a:t>
          </a:r>
          <a:endParaRPr lang="pl-PL" sz="1200" dirty="0">
            <a:solidFill>
              <a:schemeClr val="bg1"/>
            </a:solidFill>
          </a:endParaRPr>
        </a:p>
      </dgm:t>
    </dgm:pt>
    <dgm:pt modelId="{4727FD35-898E-446C-AEBC-A56E84DCD83C}" type="parTrans" cxnId="{C8CD5FDD-60D2-4E86-9AF8-052816FD4721}">
      <dgm:prSet/>
      <dgm:spPr/>
      <dgm:t>
        <a:bodyPr/>
        <a:lstStyle/>
        <a:p>
          <a:endParaRPr lang="pl-PL"/>
        </a:p>
      </dgm:t>
    </dgm:pt>
    <dgm:pt modelId="{9BD6D331-FBF0-43D8-9A71-ADC1F4AC049B}" type="sibTrans" cxnId="{C8CD5FDD-60D2-4E86-9AF8-052816FD4721}">
      <dgm:prSet/>
      <dgm:spPr/>
      <dgm:t>
        <a:bodyPr/>
        <a:lstStyle/>
        <a:p>
          <a:endParaRPr lang="pl-PL"/>
        </a:p>
      </dgm:t>
    </dgm:pt>
    <dgm:pt modelId="{BB393AF5-5953-4107-B730-D05CCF179460}">
      <dgm:prSet custT="1"/>
      <dgm:spPr/>
      <dgm:t>
        <a:bodyPr/>
        <a:lstStyle/>
        <a:p>
          <a:r>
            <a:rPr lang="pl-PL" sz="1200" dirty="0" smtClean="0">
              <a:solidFill>
                <a:schemeClr val="bg1"/>
              </a:solidFill>
            </a:rPr>
            <a:t>Wyznacza osoby ćwiczące</a:t>
          </a:r>
          <a:endParaRPr lang="pl-PL" sz="1200" dirty="0">
            <a:solidFill>
              <a:schemeClr val="bg1"/>
            </a:solidFill>
          </a:endParaRPr>
        </a:p>
      </dgm:t>
    </dgm:pt>
    <dgm:pt modelId="{82C2A5C8-9EA3-48FA-9C0F-4E7012FCCC42}" type="parTrans" cxnId="{53585061-67C2-4FE5-B117-92CED8E3837F}">
      <dgm:prSet/>
      <dgm:spPr/>
      <dgm:t>
        <a:bodyPr/>
        <a:lstStyle/>
        <a:p>
          <a:endParaRPr lang="pl-PL"/>
        </a:p>
      </dgm:t>
    </dgm:pt>
    <dgm:pt modelId="{71842155-542D-47CA-A577-4FC6358DFBF1}" type="sibTrans" cxnId="{53585061-67C2-4FE5-B117-92CED8E3837F}">
      <dgm:prSet/>
      <dgm:spPr/>
      <dgm:t>
        <a:bodyPr/>
        <a:lstStyle/>
        <a:p>
          <a:endParaRPr lang="pl-PL"/>
        </a:p>
      </dgm:t>
    </dgm:pt>
    <dgm:pt modelId="{DA5120B1-D93B-4E8F-8457-9F499929C2A5}">
      <dgm:prSet custT="1"/>
      <dgm:spPr/>
      <dgm:t>
        <a:bodyPr/>
        <a:lstStyle/>
        <a:p>
          <a:r>
            <a:rPr lang="pl-PL" sz="1200" dirty="0" smtClean="0">
              <a:solidFill>
                <a:schemeClr val="bg1"/>
              </a:solidFill>
            </a:rPr>
            <a:t>Organizuje przerwę na posiłek</a:t>
          </a:r>
          <a:endParaRPr lang="pl-PL" sz="1200" dirty="0">
            <a:solidFill>
              <a:schemeClr val="bg1"/>
            </a:solidFill>
          </a:endParaRPr>
        </a:p>
      </dgm:t>
    </dgm:pt>
    <dgm:pt modelId="{60178B99-809A-4BA0-A0DB-62233735A278}" type="parTrans" cxnId="{0A8315AD-898D-4B5E-B7AD-DC83CFBED894}">
      <dgm:prSet/>
      <dgm:spPr/>
      <dgm:t>
        <a:bodyPr/>
        <a:lstStyle/>
        <a:p>
          <a:endParaRPr lang="pl-PL"/>
        </a:p>
      </dgm:t>
    </dgm:pt>
    <dgm:pt modelId="{0FC2CCC8-C937-481B-A24B-EB12E67FA916}" type="sibTrans" cxnId="{0A8315AD-898D-4B5E-B7AD-DC83CFBED894}">
      <dgm:prSet/>
      <dgm:spPr/>
      <dgm:t>
        <a:bodyPr/>
        <a:lstStyle/>
        <a:p>
          <a:endParaRPr lang="pl-PL"/>
        </a:p>
      </dgm:t>
    </dgm:pt>
    <dgm:pt modelId="{F28AD3F4-7280-4280-81D6-25CC1C576493}">
      <dgm:prSet custT="1"/>
      <dgm:spPr/>
      <dgm:t>
        <a:bodyPr/>
        <a:lstStyle/>
        <a:p>
          <a:r>
            <a:rPr lang="pl-PL" sz="1200" dirty="0" smtClean="0">
              <a:solidFill>
                <a:schemeClr val="bg1"/>
              </a:solidFill>
            </a:rPr>
            <a:t>Kończy zajęcia punktualnie aby studenci mogli w porę opuścić budynek</a:t>
          </a:r>
          <a:endParaRPr lang="pl-PL" sz="1200" dirty="0">
            <a:solidFill>
              <a:schemeClr val="bg1"/>
            </a:solidFill>
          </a:endParaRPr>
        </a:p>
      </dgm:t>
    </dgm:pt>
    <dgm:pt modelId="{87480299-4568-4FEE-A995-8BC5747D98A1}" type="parTrans" cxnId="{491FCC59-503C-4EC5-A713-74D20C99700E}">
      <dgm:prSet/>
      <dgm:spPr/>
      <dgm:t>
        <a:bodyPr/>
        <a:lstStyle/>
        <a:p>
          <a:endParaRPr lang="pl-PL"/>
        </a:p>
      </dgm:t>
    </dgm:pt>
    <dgm:pt modelId="{7F55BE21-712D-4AF1-AACE-C0D90086B27C}" type="sibTrans" cxnId="{491FCC59-503C-4EC5-A713-74D20C99700E}">
      <dgm:prSet/>
      <dgm:spPr/>
      <dgm:t>
        <a:bodyPr/>
        <a:lstStyle/>
        <a:p>
          <a:endParaRPr lang="pl-PL"/>
        </a:p>
      </dgm:t>
    </dgm:pt>
    <dgm:pt modelId="{093D1FCE-7830-4F35-8714-E4B5150FFF00}">
      <dgm:prSet custT="1"/>
      <dgm:spPr/>
      <dgm:t>
        <a:bodyPr/>
        <a:lstStyle/>
        <a:p>
          <a:r>
            <a:rPr lang="pl-PL" sz="1200" dirty="0" smtClean="0">
              <a:solidFill>
                <a:schemeClr val="bg1"/>
              </a:solidFill>
            </a:rPr>
            <a:t>Nauczyciel </a:t>
          </a:r>
          <a:r>
            <a:rPr lang="pl-PL" sz="1200" dirty="0" smtClean="0">
              <a:solidFill>
                <a:schemeClr val="bg1"/>
              </a:solidFill>
            </a:rPr>
            <a:t>prowadzi listę obecności</a:t>
          </a:r>
          <a:endParaRPr lang="pl-PL" sz="1200" dirty="0">
            <a:solidFill>
              <a:schemeClr val="bg1"/>
            </a:solidFill>
          </a:endParaRPr>
        </a:p>
      </dgm:t>
    </dgm:pt>
    <dgm:pt modelId="{67884BE8-D07C-450C-82BA-8D4D4191E376}" type="parTrans" cxnId="{3DFAD9CE-9735-409D-B17B-99DD015CD6EE}">
      <dgm:prSet/>
      <dgm:spPr/>
      <dgm:t>
        <a:bodyPr/>
        <a:lstStyle/>
        <a:p>
          <a:endParaRPr lang="pl-PL"/>
        </a:p>
      </dgm:t>
    </dgm:pt>
    <dgm:pt modelId="{389A132A-AE30-4A5A-9436-C244EB1636D4}" type="sibTrans" cxnId="{3DFAD9CE-9735-409D-B17B-99DD015CD6EE}">
      <dgm:prSet/>
      <dgm:spPr/>
      <dgm:t>
        <a:bodyPr/>
        <a:lstStyle/>
        <a:p>
          <a:endParaRPr lang="pl-PL"/>
        </a:p>
      </dgm:t>
    </dgm:pt>
    <dgm:pt modelId="{9BAC8106-8CC6-4773-96AA-9DD524F0259F}" type="pres">
      <dgm:prSet presAssocID="{B63282A7-70A2-40EB-BA90-3E5E0CC5412F}" presName="Name0" presStyleCnt="0">
        <dgm:presLayoutVars>
          <dgm:dir/>
        </dgm:presLayoutVars>
      </dgm:prSet>
      <dgm:spPr/>
      <dgm:t>
        <a:bodyPr/>
        <a:lstStyle/>
        <a:p>
          <a:endParaRPr lang="pl-PL"/>
        </a:p>
      </dgm:t>
    </dgm:pt>
    <dgm:pt modelId="{7846938B-620B-48DC-889B-BB5890006A03}" type="pres">
      <dgm:prSet presAssocID="{BFD1F271-C6F3-4EB5-8F42-01A31264773A}" presName="composite" presStyleCnt="0"/>
      <dgm:spPr/>
    </dgm:pt>
    <dgm:pt modelId="{6EE71F31-E1FD-4051-8E20-8F20240C9854}" type="pres">
      <dgm:prSet presAssocID="{BFD1F271-C6F3-4EB5-8F42-01A31264773A}" presName="Accent" presStyleLbl="alignAcc1" presStyleIdx="0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7E7413C4-7C09-40FD-B67F-7804CD290F9A}" type="pres">
      <dgm:prSet presAssocID="{BFD1F271-C6F3-4EB5-8F42-01A31264773A}" presName="Image" presStyleLbl="node1" presStyleIdx="0" presStyleCnt="3"/>
      <dgm:spPr>
        <a:prstGeom prst="round1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B2F64801-3A43-43B6-B958-B3D683F772C2}" type="pres">
      <dgm:prSet presAssocID="{BFD1F271-C6F3-4EB5-8F42-01A31264773A}" presName="Child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80A11D-BA7D-4498-851F-3374AA3FA2AC}" type="pres">
      <dgm:prSet presAssocID="{BFD1F271-C6F3-4EB5-8F42-01A31264773A}" presName="Parent" presStyleLbl="alignNode1" presStyleIdx="0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  <dgm:pt modelId="{603EBAD6-A84D-40D7-98AC-3E48ACBD8F03}" type="pres">
      <dgm:prSet presAssocID="{2C6514D4-354C-4C04-88DE-F01CB5F87F6A}" presName="sibTrans" presStyleCnt="0"/>
      <dgm:spPr/>
    </dgm:pt>
    <dgm:pt modelId="{24865614-F0C5-4FBB-A223-5B113E817005}" type="pres">
      <dgm:prSet presAssocID="{3856EAB8-949C-408D-A6E4-941E45CD71B0}" presName="composite" presStyleCnt="0"/>
      <dgm:spPr/>
    </dgm:pt>
    <dgm:pt modelId="{9F0CC73E-F503-4F00-9BD7-91C8AA5613F1}" type="pres">
      <dgm:prSet presAssocID="{3856EAB8-949C-408D-A6E4-941E45CD71B0}" presName="Accent" presStyleLbl="alignAcc1" presStyleIdx="1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67DCCFF5-35CE-4975-B1FA-880272C581D1}" type="pres">
      <dgm:prSet presAssocID="{3856EAB8-949C-408D-A6E4-941E45CD71B0}" presName="Image" presStyleLbl="node1" presStyleIdx="1" presStyleCnt="3"/>
      <dgm:spPr>
        <a:prstGeom prst="round1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5AB57B8F-CA64-436E-A0E8-FE9731F3E6DE}" type="pres">
      <dgm:prSet presAssocID="{3856EAB8-949C-408D-A6E4-941E45CD71B0}" presName="Child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62A90DE-2642-464C-9280-6F593CF60FBF}" type="pres">
      <dgm:prSet presAssocID="{3856EAB8-949C-408D-A6E4-941E45CD71B0}" presName="Parent" presStyleLbl="alignNode1" presStyleIdx="1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  <dgm:pt modelId="{9B5D9EF6-9F70-4DEC-944D-F6606BEB9AA7}" type="pres">
      <dgm:prSet presAssocID="{719DBD9C-54E7-4B31-8D14-960A262E4059}" presName="sibTrans" presStyleCnt="0"/>
      <dgm:spPr/>
    </dgm:pt>
    <dgm:pt modelId="{9A150E43-8FB0-4614-8517-B57D7DBCE5F2}" type="pres">
      <dgm:prSet presAssocID="{2879351E-2988-488A-8B94-15C25D4AD8C2}" presName="composite" presStyleCnt="0"/>
      <dgm:spPr/>
    </dgm:pt>
    <dgm:pt modelId="{AD89D675-E175-4FF3-8F50-BBF50D9E32C4}" type="pres">
      <dgm:prSet presAssocID="{2879351E-2988-488A-8B94-15C25D4AD8C2}" presName="Accent" presStyleLbl="alignAcc1" presStyleIdx="2" presStyleCnt="3"/>
      <dgm:spPr>
        <a:ln w="38100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</a:ln>
      </dgm:spPr>
      <dgm:t>
        <a:bodyPr/>
        <a:lstStyle/>
        <a:p>
          <a:endParaRPr lang="pl-PL"/>
        </a:p>
      </dgm:t>
    </dgm:pt>
    <dgm:pt modelId="{D1B0BBF7-099D-42AE-80F3-58CFA928DE2B}" type="pres">
      <dgm:prSet presAssocID="{2879351E-2988-488A-8B94-15C25D4AD8C2}" presName="Image" presStyleLbl="node1" presStyleIdx="2" presStyleCnt="3"/>
      <dgm:spPr>
        <a:prstGeom prst="round1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endParaRPr lang="pl-PL"/>
        </a:p>
      </dgm:t>
    </dgm:pt>
    <dgm:pt modelId="{2CC0510A-D5E0-4210-82F4-A6D466888A3E}" type="pres">
      <dgm:prSet presAssocID="{2879351E-2988-488A-8B94-15C25D4AD8C2}" presName="Child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9EAB057-2BD4-412C-9B22-97C8795AAB98}" type="pres">
      <dgm:prSet presAssocID="{2879351E-2988-488A-8B94-15C25D4AD8C2}" presName="Parent" presStyleLbl="alignNode1" presStyleIdx="2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l-PL"/>
        </a:p>
      </dgm:t>
    </dgm:pt>
  </dgm:ptLst>
  <dgm:cxnLst>
    <dgm:cxn modelId="{F8437F7A-A0F4-4E69-BE6F-FF6DFD226F42}" srcId="{B63282A7-70A2-40EB-BA90-3E5E0CC5412F}" destId="{3856EAB8-949C-408D-A6E4-941E45CD71B0}" srcOrd="1" destOrd="0" parTransId="{ECB51387-F340-4607-BC98-F7CBC4D29424}" sibTransId="{719DBD9C-54E7-4B31-8D14-960A262E4059}"/>
    <dgm:cxn modelId="{1FB74535-938D-4C18-A440-47241A4D8FB5}" srcId="{2879351E-2988-488A-8B94-15C25D4AD8C2}" destId="{368813E9-88F2-4B87-A18F-8968DB02E955}" srcOrd="0" destOrd="0" parTransId="{E88ABAB3-92C9-4BE8-8456-BA7C85E7E798}" sibTransId="{422B2A6C-E95B-4FDB-8D10-DE19A116E7B7}"/>
    <dgm:cxn modelId="{3FD83816-C361-4D24-8AB6-354B7437A76B}" srcId="{B63282A7-70A2-40EB-BA90-3E5E0CC5412F}" destId="{2879351E-2988-488A-8B94-15C25D4AD8C2}" srcOrd="2" destOrd="0" parTransId="{14CE6DE6-7AE4-4065-AB74-552CC1D6A349}" sibTransId="{881862A2-801E-4409-BBA3-1D28F906DF0D}"/>
    <dgm:cxn modelId="{53585061-67C2-4FE5-B117-92CED8E3837F}" srcId="{BFD1F271-C6F3-4EB5-8F42-01A31264773A}" destId="{BB393AF5-5953-4107-B730-D05CCF179460}" srcOrd="3" destOrd="0" parTransId="{82C2A5C8-9EA3-48FA-9C0F-4E7012FCCC42}" sibTransId="{71842155-542D-47CA-A577-4FC6358DFBF1}"/>
    <dgm:cxn modelId="{0D83FA08-A5F5-4252-8BFB-8980F61972DC}" type="presOf" srcId="{BFD1F271-C6F3-4EB5-8F42-01A31264773A}" destId="{7280A11D-BA7D-4498-851F-3374AA3FA2AC}" srcOrd="0" destOrd="0" presId="urn:microsoft.com/office/officeart/2008/layout/TitlePictureLineup"/>
    <dgm:cxn modelId="{0A8315AD-898D-4B5E-B7AD-DC83CFBED894}" srcId="{BFD1F271-C6F3-4EB5-8F42-01A31264773A}" destId="{DA5120B1-D93B-4E8F-8457-9F499929C2A5}" srcOrd="4" destOrd="0" parTransId="{60178B99-809A-4BA0-A0DB-62233735A278}" sibTransId="{0FC2CCC8-C937-481B-A24B-EB12E67FA916}"/>
    <dgm:cxn modelId="{300265D3-8724-43DE-BA30-9923420D5CBE}" type="presOf" srcId="{F28AD3F4-7280-4280-81D6-25CC1C576493}" destId="{B2F64801-3A43-43B6-B958-B3D683F772C2}" srcOrd="0" destOrd="5" presId="urn:microsoft.com/office/officeart/2008/layout/TitlePictureLineup"/>
    <dgm:cxn modelId="{D32D85CF-C034-42C3-9A26-AEA26A4E2220}" type="presOf" srcId="{8A530EF5-7D86-4B25-9B74-3CCFE7DB5412}" destId="{B2F64801-3A43-43B6-B958-B3D683F772C2}" srcOrd="0" destOrd="1" presId="urn:microsoft.com/office/officeart/2008/layout/TitlePictureLineup"/>
    <dgm:cxn modelId="{C8CD5FDD-60D2-4E86-9AF8-052816FD4721}" srcId="{BFD1F271-C6F3-4EB5-8F42-01A31264773A}" destId="{8A530EF5-7D86-4B25-9B74-3CCFE7DB5412}" srcOrd="1" destOrd="0" parTransId="{4727FD35-898E-446C-AEBC-A56E84DCD83C}" sibTransId="{9BD6D331-FBF0-43D8-9A71-ADC1F4AC049B}"/>
    <dgm:cxn modelId="{3DFAD9CE-9735-409D-B17B-99DD015CD6EE}" srcId="{BFD1F271-C6F3-4EB5-8F42-01A31264773A}" destId="{093D1FCE-7830-4F35-8714-E4B5150FFF00}" srcOrd="2" destOrd="0" parTransId="{67884BE8-D07C-450C-82BA-8D4D4191E376}" sibTransId="{389A132A-AE30-4A5A-9436-C244EB1636D4}"/>
    <dgm:cxn modelId="{AB41FB2F-834E-4D8F-93A3-0179CF8557B8}" type="presOf" srcId="{E634B75E-B69A-45BD-949A-B28DA5F467F7}" destId="{5AB57B8F-CA64-436E-A0E8-FE9731F3E6DE}" srcOrd="0" destOrd="0" presId="urn:microsoft.com/office/officeart/2008/layout/TitlePictureLineup"/>
    <dgm:cxn modelId="{FB209D1F-F594-4C29-87F5-94DAA9D4D3AA}" srcId="{3856EAB8-949C-408D-A6E4-941E45CD71B0}" destId="{E634B75E-B69A-45BD-949A-B28DA5F467F7}" srcOrd="0" destOrd="0" parTransId="{3F428930-701C-4CB9-8759-BF2C8E895ED2}" sibTransId="{0D8D3E7B-81A2-4A73-A251-95704DD22077}"/>
    <dgm:cxn modelId="{05239CF3-7F4D-4616-A3A7-D49FF5811DD7}" type="presOf" srcId="{093D1FCE-7830-4F35-8714-E4B5150FFF00}" destId="{B2F64801-3A43-43B6-B958-B3D683F772C2}" srcOrd="0" destOrd="2" presId="urn:microsoft.com/office/officeart/2008/layout/TitlePictureLineup"/>
    <dgm:cxn modelId="{CD91F64F-F572-48D4-93DB-344AA2301658}" type="presOf" srcId="{EB8B5144-5386-4192-A705-9058E77C01B1}" destId="{B2F64801-3A43-43B6-B958-B3D683F772C2}" srcOrd="0" destOrd="0" presId="urn:microsoft.com/office/officeart/2008/layout/TitlePictureLineup"/>
    <dgm:cxn modelId="{90A62DB4-6CBB-4CBD-97C2-A75275B49F39}" type="presOf" srcId="{3856EAB8-949C-408D-A6E4-941E45CD71B0}" destId="{F62A90DE-2642-464C-9280-6F593CF60FBF}" srcOrd="0" destOrd="0" presId="urn:microsoft.com/office/officeart/2008/layout/TitlePictureLineup"/>
    <dgm:cxn modelId="{875C960C-6CB2-4CC7-A33E-A8AE3522705C}" type="presOf" srcId="{B63282A7-70A2-40EB-BA90-3E5E0CC5412F}" destId="{9BAC8106-8CC6-4773-96AA-9DD524F0259F}" srcOrd="0" destOrd="0" presId="urn:microsoft.com/office/officeart/2008/layout/TitlePictureLineup"/>
    <dgm:cxn modelId="{B5314403-8592-43AB-9B0C-026A9911C1D1}" srcId="{BFD1F271-C6F3-4EB5-8F42-01A31264773A}" destId="{EB8B5144-5386-4192-A705-9058E77C01B1}" srcOrd="0" destOrd="0" parTransId="{612008EB-7F87-40A4-A6E3-E86E6DEDC204}" sibTransId="{EE092C9A-F204-4DB9-9C74-C3AA7F3D68FC}"/>
    <dgm:cxn modelId="{2F4AF6B1-3CAD-42A7-B201-60F854355CEC}" type="presOf" srcId="{2879351E-2988-488A-8B94-15C25D4AD8C2}" destId="{F9EAB057-2BD4-412C-9B22-97C8795AAB98}" srcOrd="0" destOrd="0" presId="urn:microsoft.com/office/officeart/2008/layout/TitlePictureLineup"/>
    <dgm:cxn modelId="{2FADCCD5-C911-4B8B-B802-DE5C0C46B436}" type="presOf" srcId="{BB393AF5-5953-4107-B730-D05CCF179460}" destId="{B2F64801-3A43-43B6-B958-B3D683F772C2}" srcOrd="0" destOrd="3" presId="urn:microsoft.com/office/officeart/2008/layout/TitlePictureLineup"/>
    <dgm:cxn modelId="{AC5249C6-FFC8-46D9-900B-E7693D151423}" type="presOf" srcId="{368813E9-88F2-4B87-A18F-8968DB02E955}" destId="{2CC0510A-D5E0-4210-82F4-A6D466888A3E}" srcOrd="0" destOrd="0" presId="urn:microsoft.com/office/officeart/2008/layout/TitlePictureLineup"/>
    <dgm:cxn modelId="{491FCC59-503C-4EC5-A713-74D20C99700E}" srcId="{BFD1F271-C6F3-4EB5-8F42-01A31264773A}" destId="{F28AD3F4-7280-4280-81D6-25CC1C576493}" srcOrd="5" destOrd="0" parTransId="{87480299-4568-4FEE-A995-8BC5747D98A1}" sibTransId="{7F55BE21-712D-4AF1-AACE-C0D90086B27C}"/>
    <dgm:cxn modelId="{A5C2BC63-CD93-4ED2-8B91-F588E0E68119}" srcId="{B63282A7-70A2-40EB-BA90-3E5E0CC5412F}" destId="{BFD1F271-C6F3-4EB5-8F42-01A31264773A}" srcOrd="0" destOrd="0" parTransId="{074B466C-5E74-43B0-AC01-3032107620EA}" sibTransId="{2C6514D4-354C-4C04-88DE-F01CB5F87F6A}"/>
    <dgm:cxn modelId="{4AF2FE2D-CDE8-45F3-8F29-40966FC1D031}" type="presOf" srcId="{DA5120B1-D93B-4E8F-8457-9F499929C2A5}" destId="{B2F64801-3A43-43B6-B958-B3D683F772C2}" srcOrd="0" destOrd="4" presId="urn:microsoft.com/office/officeart/2008/layout/TitlePictureLineup"/>
    <dgm:cxn modelId="{2FC4953F-5115-4482-9C17-EA98753C9E35}" type="presParOf" srcId="{9BAC8106-8CC6-4773-96AA-9DD524F0259F}" destId="{7846938B-620B-48DC-889B-BB5890006A03}" srcOrd="0" destOrd="0" presId="urn:microsoft.com/office/officeart/2008/layout/TitlePictureLineup"/>
    <dgm:cxn modelId="{78CB19C9-8808-4E2E-ABF6-B448585AE646}" type="presParOf" srcId="{7846938B-620B-48DC-889B-BB5890006A03}" destId="{6EE71F31-E1FD-4051-8E20-8F20240C9854}" srcOrd="0" destOrd="0" presId="urn:microsoft.com/office/officeart/2008/layout/TitlePictureLineup"/>
    <dgm:cxn modelId="{7BEBB43C-AE69-4440-97B9-A6F58A65582E}" type="presParOf" srcId="{7846938B-620B-48DC-889B-BB5890006A03}" destId="{7E7413C4-7C09-40FD-B67F-7804CD290F9A}" srcOrd="1" destOrd="0" presId="urn:microsoft.com/office/officeart/2008/layout/TitlePictureLineup"/>
    <dgm:cxn modelId="{D3F28873-429D-407C-A319-3FA3A5B578B9}" type="presParOf" srcId="{7846938B-620B-48DC-889B-BB5890006A03}" destId="{B2F64801-3A43-43B6-B958-B3D683F772C2}" srcOrd="2" destOrd="0" presId="urn:microsoft.com/office/officeart/2008/layout/TitlePictureLineup"/>
    <dgm:cxn modelId="{84E9944F-2C96-42CE-AF67-87314F515076}" type="presParOf" srcId="{7846938B-620B-48DC-889B-BB5890006A03}" destId="{7280A11D-BA7D-4498-851F-3374AA3FA2AC}" srcOrd="3" destOrd="0" presId="urn:microsoft.com/office/officeart/2008/layout/TitlePictureLineup"/>
    <dgm:cxn modelId="{EC9F7DC0-65F2-4297-8256-265905C6F57F}" type="presParOf" srcId="{9BAC8106-8CC6-4773-96AA-9DD524F0259F}" destId="{603EBAD6-A84D-40D7-98AC-3E48ACBD8F03}" srcOrd="1" destOrd="0" presId="urn:microsoft.com/office/officeart/2008/layout/TitlePictureLineup"/>
    <dgm:cxn modelId="{AEA36F3C-8DA2-429F-8472-03984C6E2F99}" type="presParOf" srcId="{9BAC8106-8CC6-4773-96AA-9DD524F0259F}" destId="{24865614-F0C5-4FBB-A223-5B113E817005}" srcOrd="2" destOrd="0" presId="urn:microsoft.com/office/officeart/2008/layout/TitlePictureLineup"/>
    <dgm:cxn modelId="{876E8CDC-DB04-466D-97C9-3B89C7563207}" type="presParOf" srcId="{24865614-F0C5-4FBB-A223-5B113E817005}" destId="{9F0CC73E-F503-4F00-9BD7-91C8AA5613F1}" srcOrd="0" destOrd="0" presId="urn:microsoft.com/office/officeart/2008/layout/TitlePictureLineup"/>
    <dgm:cxn modelId="{28664F06-0822-4B0B-9857-CBA160F09AEC}" type="presParOf" srcId="{24865614-F0C5-4FBB-A223-5B113E817005}" destId="{67DCCFF5-35CE-4975-B1FA-880272C581D1}" srcOrd="1" destOrd="0" presId="urn:microsoft.com/office/officeart/2008/layout/TitlePictureLineup"/>
    <dgm:cxn modelId="{72836286-7B93-4FC2-8B02-69C7324BDB08}" type="presParOf" srcId="{24865614-F0C5-4FBB-A223-5B113E817005}" destId="{5AB57B8F-CA64-436E-A0E8-FE9731F3E6DE}" srcOrd="2" destOrd="0" presId="urn:microsoft.com/office/officeart/2008/layout/TitlePictureLineup"/>
    <dgm:cxn modelId="{C9D7FEEE-DC89-4D0C-91A6-03D1A700C0D4}" type="presParOf" srcId="{24865614-F0C5-4FBB-A223-5B113E817005}" destId="{F62A90DE-2642-464C-9280-6F593CF60FBF}" srcOrd="3" destOrd="0" presId="urn:microsoft.com/office/officeart/2008/layout/TitlePictureLineup"/>
    <dgm:cxn modelId="{E8DF7073-274E-464E-A8DB-1E05DD9162E2}" type="presParOf" srcId="{9BAC8106-8CC6-4773-96AA-9DD524F0259F}" destId="{9B5D9EF6-9F70-4DEC-944D-F6606BEB9AA7}" srcOrd="3" destOrd="0" presId="urn:microsoft.com/office/officeart/2008/layout/TitlePictureLineup"/>
    <dgm:cxn modelId="{2F22AD6D-F538-4A1E-801B-B6213E26C61E}" type="presParOf" srcId="{9BAC8106-8CC6-4773-96AA-9DD524F0259F}" destId="{9A150E43-8FB0-4614-8517-B57D7DBCE5F2}" srcOrd="4" destOrd="0" presId="urn:microsoft.com/office/officeart/2008/layout/TitlePictureLineup"/>
    <dgm:cxn modelId="{2EC6046F-6501-4AF7-92EE-7E871EDBAFC5}" type="presParOf" srcId="{9A150E43-8FB0-4614-8517-B57D7DBCE5F2}" destId="{AD89D675-E175-4FF3-8F50-BBF50D9E32C4}" srcOrd="0" destOrd="0" presId="urn:microsoft.com/office/officeart/2008/layout/TitlePictureLineup"/>
    <dgm:cxn modelId="{4628A382-3C42-4C96-BAD7-EEB976B69CEA}" type="presParOf" srcId="{9A150E43-8FB0-4614-8517-B57D7DBCE5F2}" destId="{D1B0BBF7-099D-42AE-80F3-58CFA928DE2B}" srcOrd="1" destOrd="0" presId="urn:microsoft.com/office/officeart/2008/layout/TitlePictureLineup"/>
    <dgm:cxn modelId="{BF330A2F-0563-4DCD-AA3F-1B3024F8B603}" type="presParOf" srcId="{9A150E43-8FB0-4614-8517-B57D7DBCE5F2}" destId="{2CC0510A-D5E0-4210-82F4-A6D466888A3E}" srcOrd="2" destOrd="0" presId="urn:microsoft.com/office/officeart/2008/layout/TitlePictureLineup"/>
    <dgm:cxn modelId="{4059E374-7C83-4235-9156-EA7E50F1FC80}" type="presParOf" srcId="{9A150E43-8FB0-4614-8517-B57D7DBCE5F2}" destId="{F9EAB057-2BD4-412C-9B22-97C8795AAB9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71F31-E1FD-4051-8E20-8F20240C9854}">
      <dsp:nvSpPr>
        <dsp:cNvPr id="0" name=""/>
        <dsp:cNvSpPr/>
      </dsp:nvSpPr>
      <dsp:spPr>
        <a:xfrm>
          <a:off x="4241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413C4-7C09-40FD-B67F-7804CD290F9A}">
      <dsp:nvSpPr>
        <dsp:cNvPr id="0" name=""/>
        <dsp:cNvSpPr/>
      </dsp:nvSpPr>
      <dsp:spPr>
        <a:xfrm>
          <a:off x="125495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64801-3A43-43B6-B958-B3D683F772C2}">
      <dsp:nvSpPr>
        <dsp:cNvPr id="0" name=""/>
        <dsp:cNvSpPr/>
      </dsp:nvSpPr>
      <dsp:spPr>
        <a:xfrm>
          <a:off x="125495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chemeClr val="bg1"/>
              </a:solidFill>
              <a:latin typeface="Gill Sans MT" pitchFamily="34" charset="0"/>
            </a:rPr>
            <a:t>W Centrum Symulacji Medycznych obowiązuje noszenie maseczek ochronnych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FF0000"/>
              </a:solidFill>
              <a:latin typeface="Gill Sans MT" pitchFamily="34" charset="0"/>
            </a:rPr>
            <a:t>Posiadanie maseczek jest obowiązkiem studenta  </a:t>
          </a:r>
          <a:endParaRPr lang="pl-PL" sz="1800" kern="1200" dirty="0">
            <a:solidFill>
              <a:srgbClr val="FF0000"/>
            </a:solidFill>
            <a:latin typeface="Gill Sans MT" pitchFamily="34" charset="0"/>
          </a:endParaRPr>
        </a:p>
      </dsp:txBody>
      <dsp:txXfrm>
        <a:off x="125495" y="2874855"/>
        <a:ext cx="2295823" cy="2255324"/>
      </dsp:txXfrm>
    </dsp:sp>
    <dsp:sp modelId="{7280A11D-BA7D-4498-851F-3374AA3FA2AC}">
      <dsp:nvSpPr>
        <dsp:cNvPr id="0" name=""/>
        <dsp:cNvSpPr/>
      </dsp:nvSpPr>
      <dsp:spPr>
        <a:xfrm>
          <a:off x="4241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>
              <a:latin typeface="Gill Sans MT" pitchFamily="34" charset="0"/>
            </a:rPr>
            <a:t>Maseczki </a:t>
          </a:r>
          <a:endParaRPr lang="pl-PL" sz="2600" kern="1200" dirty="0">
            <a:latin typeface="Gill Sans MT" pitchFamily="34" charset="0"/>
          </a:endParaRPr>
        </a:p>
      </dsp:txBody>
      <dsp:txXfrm>
        <a:off x="27917" y="303696"/>
        <a:ext cx="2377727" cy="437663"/>
      </dsp:txXfrm>
    </dsp:sp>
    <dsp:sp modelId="{9F0CC73E-F503-4F00-9BD7-91C8AA5613F1}">
      <dsp:nvSpPr>
        <dsp:cNvPr id="0" name=""/>
        <dsp:cNvSpPr/>
      </dsp:nvSpPr>
      <dsp:spPr>
        <a:xfrm>
          <a:off x="2787960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CCFF5-35CE-4975-B1FA-880272C581D1}">
      <dsp:nvSpPr>
        <dsp:cNvPr id="0" name=""/>
        <dsp:cNvSpPr/>
      </dsp:nvSpPr>
      <dsp:spPr>
        <a:xfrm>
          <a:off x="2909214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57B8F-CA64-436E-A0E8-FE9731F3E6DE}">
      <dsp:nvSpPr>
        <dsp:cNvPr id="0" name=""/>
        <dsp:cNvSpPr/>
      </dsp:nvSpPr>
      <dsp:spPr>
        <a:xfrm>
          <a:off x="2909214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solidFill>
                <a:schemeClr val="bg1"/>
              </a:solidFill>
              <a:latin typeface="Gill Sans MT" pitchFamily="34" charset="0"/>
            </a:rPr>
            <a:t>Student jest zobowiązany </a:t>
          </a:r>
          <a:r>
            <a:rPr lang="pl-PL" sz="1600" kern="1200" dirty="0" smtClean="0">
              <a:solidFill>
                <a:schemeClr val="bg1"/>
              </a:solidFill>
              <a:latin typeface="Gill Sans MT" pitchFamily="34" charset="0"/>
            </a:rPr>
            <a:t>podpisać w portierni listę wejścia na teren CSM oświadczając tym samym o tym, że nie ma objawów charakterystycznych dla zakażenia, nie jest poddany kwarantannie lub ją zakończył.</a:t>
          </a:r>
          <a:endParaRPr lang="pl-PL" sz="1600" kern="1200" dirty="0" smtClean="0">
            <a:solidFill>
              <a:schemeClr val="bg1"/>
            </a:solidFill>
            <a:latin typeface="Gill Sans MT" pitchFamily="34" charset="0"/>
          </a:endParaRPr>
        </a:p>
      </dsp:txBody>
      <dsp:txXfrm>
        <a:off x="2909214" y="2874855"/>
        <a:ext cx="2295823" cy="2255324"/>
      </dsp:txXfrm>
    </dsp:sp>
    <dsp:sp modelId="{F62A90DE-2642-464C-9280-6F593CF60FBF}">
      <dsp:nvSpPr>
        <dsp:cNvPr id="0" name=""/>
        <dsp:cNvSpPr/>
      </dsp:nvSpPr>
      <dsp:spPr>
        <a:xfrm>
          <a:off x="2787960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>
              <a:latin typeface="Gill Sans MT" pitchFamily="34" charset="0"/>
            </a:rPr>
            <a:t>Lista obecności</a:t>
          </a:r>
          <a:endParaRPr lang="pl-PL" sz="2600" kern="1200" dirty="0">
            <a:latin typeface="Gill Sans MT" pitchFamily="34" charset="0"/>
          </a:endParaRPr>
        </a:p>
      </dsp:txBody>
      <dsp:txXfrm>
        <a:off x="2811636" y="303696"/>
        <a:ext cx="2377727" cy="437663"/>
      </dsp:txXfrm>
    </dsp:sp>
    <dsp:sp modelId="{AD89D675-E175-4FF3-8F50-BBF50D9E32C4}">
      <dsp:nvSpPr>
        <dsp:cNvPr id="0" name=""/>
        <dsp:cNvSpPr/>
      </dsp:nvSpPr>
      <dsp:spPr>
        <a:xfrm>
          <a:off x="5571678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0BBF7-099D-42AE-80F3-58CFA928DE2B}">
      <dsp:nvSpPr>
        <dsp:cNvPr id="0" name=""/>
        <dsp:cNvSpPr/>
      </dsp:nvSpPr>
      <dsp:spPr>
        <a:xfrm>
          <a:off x="5692932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0510A-D5E0-4210-82F4-A6D466888A3E}">
      <dsp:nvSpPr>
        <dsp:cNvPr id="0" name=""/>
        <dsp:cNvSpPr/>
      </dsp:nvSpPr>
      <dsp:spPr>
        <a:xfrm>
          <a:off x="5692932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bg1"/>
              </a:solidFill>
            </a:rPr>
            <a:t>Obecnie nie masz takich objawów: </a:t>
          </a:r>
          <a:endParaRPr lang="pl-PL" sz="1000" kern="1200" dirty="0" smtClean="0">
            <a:solidFill>
              <a:schemeClr val="bg1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bg1"/>
              </a:solidFill>
            </a:rPr>
            <a:t>- </a:t>
          </a:r>
          <a:r>
            <a:rPr lang="pl-PL" sz="1000" kern="1200" dirty="0" smtClean="0">
              <a:solidFill>
                <a:schemeClr val="bg1"/>
              </a:solidFill>
            </a:rPr>
            <a:t>wysoka gorączka</a:t>
          </a:r>
          <a:endParaRPr lang="pl-PL" sz="1000" kern="1200" dirty="0" smtClean="0">
            <a:solidFill>
              <a:schemeClr val="bg1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bg1"/>
              </a:solidFill>
            </a:rPr>
            <a:t>- </a:t>
          </a:r>
          <a:r>
            <a:rPr lang="pl-PL" sz="1000" kern="1200" dirty="0" smtClean="0">
              <a:solidFill>
                <a:schemeClr val="bg1"/>
              </a:solidFill>
            </a:rPr>
            <a:t> kaszl</a:t>
          </a:r>
          <a:endParaRPr lang="pl-PL" sz="1000" kern="1200" dirty="0" smtClean="0">
            <a:solidFill>
              <a:schemeClr val="bg1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bg1"/>
              </a:solidFill>
            </a:rPr>
            <a:t>- </a:t>
          </a:r>
          <a:r>
            <a:rPr lang="pl-PL" sz="1000" kern="1200" dirty="0" smtClean="0">
              <a:solidFill>
                <a:schemeClr val="bg1"/>
              </a:solidFill>
            </a:rPr>
            <a:t>duszność</a:t>
          </a:r>
          <a:endParaRPr lang="pl-PL" sz="1000" kern="1200" dirty="0" smtClean="0">
            <a:solidFill>
              <a:schemeClr val="bg1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bg1"/>
              </a:solidFill>
            </a:rPr>
            <a:t>- </a:t>
          </a:r>
          <a:r>
            <a:rPr lang="pl-PL" sz="1000" kern="1200" dirty="0" smtClean="0">
              <a:solidFill>
                <a:schemeClr val="bg1"/>
              </a:solidFill>
            </a:rPr>
            <a:t>utraty węchu lub smaku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0" kern="1200" dirty="0" smtClean="0">
            <a:solidFill>
              <a:schemeClr val="bg1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0" i="0" kern="1200" dirty="0" smtClean="0">
              <a:solidFill>
                <a:schemeClr val="bg1"/>
              </a:solidFill>
            </a:rPr>
            <a:t>Rzadziej pojawiają się takie objawy, jak bóle mięśni i głowy, biegunka, wysypka</a:t>
          </a:r>
          <a:r>
            <a:rPr lang="pl-PL" sz="1000" b="0" i="0" kern="1200" dirty="0" smtClean="0"/>
            <a:t>.</a:t>
          </a:r>
          <a:endParaRPr lang="pl-PL" sz="1000" kern="1200" dirty="0" smtClean="0">
            <a:solidFill>
              <a:schemeClr val="bg1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kern="1200" dirty="0">
            <a:solidFill>
              <a:schemeClr val="bg1"/>
            </a:solidFill>
            <a:latin typeface="Gill Sans MT" pitchFamily="34" charset="0"/>
          </a:endParaRPr>
        </a:p>
      </dsp:txBody>
      <dsp:txXfrm>
        <a:off x="5692932" y="2874855"/>
        <a:ext cx="2295823" cy="2255324"/>
      </dsp:txXfrm>
    </dsp:sp>
    <dsp:sp modelId="{F9EAB057-2BD4-412C-9B22-97C8795AAB98}">
      <dsp:nvSpPr>
        <dsp:cNvPr id="0" name=""/>
        <dsp:cNvSpPr/>
      </dsp:nvSpPr>
      <dsp:spPr>
        <a:xfrm>
          <a:off x="5571678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Gill Sans MT" pitchFamily="34" charset="0"/>
            </a:rPr>
            <a:t>Wywiad epidemiologiczny</a:t>
          </a:r>
          <a:endParaRPr lang="pl-PL" sz="2000" kern="1200" dirty="0">
            <a:latin typeface="Gill Sans MT" pitchFamily="34" charset="0"/>
          </a:endParaRPr>
        </a:p>
      </dsp:txBody>
      <dsp:txXfrm>
        <a:off x="5595354" y="303696"/>
        <a:ext cx="2377727" cy="437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71F31-E1FD-4051-8E20-8F20240C9854}">
      <dsp:nvSpPr>
        <dsp:cNvPr id="0" name=""/>
        <dsp:cNvSpPr/>
      </dsp:nvSpPr>
      <dsp:spPr>
        <a:xfrm>
          <a:off x="4241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413C4-7C09-40FD-B67F-7804CD290F9A}">
      <dsp:nvSpPr>
        <dsp:cNvPr id="0" name=""/>
        <dsp:cNvSpPr/>
      </dsp:nvSpPr>
      <dsp:spPr>
        <a:xfrm>
          <a:off x="125495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64801-3A43-43B6-B958-B3D683F772C2}">
      <dsp:nvSpPr>
        <dsp:cNvPr id="0" name=""/>
        <dsp:cNvSpPr/>
      </dsp:nvSpPr>
      <dsp:spPr>
        <a:xfrm>
          <a:off x="125495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>
              <a:solidFill>
                <a:schemeClr val="bg1"/>
              </a:solidFill>
              <a:latin typeface="Gill Sans MT" pitchFamily="34" charset="0"/>
            </a:rPr>
            <a:t>-</a:t>
          </a:r>
          <a:r>
            <a:rPr lang="pl-PL" sz="1400" kern="1200" baseline="0" dirty="0" smtClean="0">
              <a:solidFill>
                <a:schemeClr val="bg1"/>
              </a:solidFill>
              <a:latin typeface="Gill Sans MT" pitchFamily="34" charset="0"/>
            </a:rPr>
            <a:t> Dezynfekujesz ręce wg schematu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baseline="0" dirty="0" smtClean="0">
              <a:solidFill>
                <a:srgbClr val="FF0000"/>
              </a:solidFill>
              <a:latin typeface="Gill Sans MT" pitchFamily="34" charset="0"/>
            </a:rPr>
            <a:t>- Portier dokonuje pomiaru temperatury a </a:t>
          </a:r>
          <a:r>
            <a:rPr lang="pl-PL" sz="1600" kern="1200" baseline="0" dirty="0" smtClean="0">
              <a:solidFill>
                <a:srgbClr val="FF0000"/>
              </a:solidFill>
              <a:latin typeface="Gill Sans MT" pitchFamily="34" charset="0"/>
            </a:rPr>
            <a:t>Ty podpisujesz listę, otrzymujesz kluczyk doi szafki szatniowej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baseline="0" dirty="0" smtClean="0">
              <a:solidFill>
                <a:schemeClr val="bg1"/>
              </a:solidFill>
              <a:latin typeface="Gill Sans MT" pitchFamily="34" charset="0"/>
            </a:rPr>
            <a:t>- </a:t>
          </a:r>
          <a:r>
            <a:rPr lang="pl-PL" sz="1400" kern="1200" baseline="0" dirty="0" smtClean="0">
              <a:solidFill>
                <a:schemeClr val="bg1"/>
              </a:solidFill>
              <a:latin typeface="Gill Sans MT" pitchFamily="34" charset="0"/>
            </a:rPr>
            <a:t>Schodzisz schodami do szatni</a:t>
          </a:r>
          <a:endParaRPr lang="pl-PL" sz="1400" kern="1200" dirty="0">
            <a:solidFill>
              <a:schemeClr val="bg1"/>
            </a:solidFill>
            <a:latin typeface="Gill Sans MT" pitchFamily="34" charset="0"/>
          </a:endParaRPr>
        </a:p>
      </dsp:txBody>
      <dsp:txXfrm>
        <a:off x="125495" y="2874855"/>
        <a:ext cx="2295823" cy="2255324"/>
      </dsp:txXfrm>
    </dsp:sp>
    <dsp:sp modelId="{7280A11D-BA7D-4498-851F-3374AA3FA2AC}">
      <dsp:nvSpPr>
        <dsp:cNvPr id="0" name=""/>
        <dsp:cNvSpPr/>
      </dsp:nvSpPr>
      <dsp:spPr>
        <a:xfrm>
          <a:off x="4241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>
              <a:latin typeface="Gill Sans MT" pitchFamily="34" charset="0"/>
            </a:rPr>
            <a:t>Portiernia</a:t>
          </a:r>
          <a:endParaRPr lang="pl-PL" sz="2600" kern="1200" dirty="0">
            <a:latin typeface="Gill Sans MT" pitchFamily="34" charset="0"/>
          </a:endParaRPr>
        </a:p>
      </dsp:txBody>
      <dsp:txXfrm>
        <a:off x="27917" y="303696"/>
        <a:ext cx="2377727" cy="437663"/>
      </dsp:txXfrm>
    </dsp:sp>
    <dsp:sp modelId="{9F0CC73E-F503-4F00-9BD7-91C8AA5613F1}">
      <dsp:nvSpPr>
        <dsp:cNvPr id="0" name=""/>
        <dsp:cNvSpPr/>
      </dsp:nvSpPr>
      <dsp:spPr>
        <a:xfrm>
          <a:off x="2787960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CCFF5-35CE-4975-B1FA-880272C581D1}">
      <dsp:nvSpPr>
        <dsp:cNvPr id="0" name=""/>
        <dsp:cNvSpPr/>
      </dsp:nvSpPr>
      <dsp:spPr>
        <a:xfrm>
          <a:off x="2909214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57B8F-CA64-436E-A0E8-FE9731F3E6DE}">
      <dsp:nvSpPr>
        <dsp:cNvPr id="0" name=""/>
        <dsp:cNvSpPr/>
      </dsp:nvSpPr>
      <dsp:spPr>
        <a:xfrm>
          <a:off x="2909214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bg1"/>
              </a:solidFill>
              <a:latin typeface="Gill Sans MT" pitchFamily="34" charset="0"/>
            </a:rPr>
            <a:t>-</a:t>
          </a:r>
          <a:r>
            <a:rPr lang="pl-PL" sz="1200" kern="1200" baseline="0" dirty="0" smtClean="0">
              <a:solidFill>
                <a:schemeClr val="bg1"/>
              </a:solidFill>
              <a:latin typeface="Gill Sans MT" pitchFamily="34" charset="0"/>
            </a:rPr>
            <a:t> W szatni mogą przebywać tylko 3 osoby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baseline="0" dirty="0" smtClean="0">
              <a:solidFill>
                <a:schemeClr val="bg1"/>
              </a:solidFill>
              <a:latin typeface="Gill Sans MT" pitchFamily="34" charset="0"/>
            </a:rPr>
            <a:t>- Zachowaj bezpieczny odstęp między osobami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baseline="0" dirty="0" smtClean="0">
              <a:solidFill>
                <a:schemeClr val="bg1"/>
              </a:solidFill>
              <a:latin typeface="Gill Sans MT" pitchFamily="34" charset="0"/>
            </a:rPr>
            <a:t>- Pozostaw w szafce szatniowej wszystkie niepotrzebne sprzęty, również telefon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bg1"/>
              </a:solidFill>
            </a:rPr>
            <a:t>Po przebraniu się w mundurek i obuwie medyczne – wychodząc z szatni ponownie zdezynfekuj ręce</a:t>
          </a:r>
          <a:endParaRPr lang="pl-PL" sz="1200" kern="1200" dirty="0">
            <a:solidFill>
              <a:schemeClr val="bg1"/>
            </a:solidFill>
            <a:latin typeface="Gill Sans MT" pitchFamily="34" charset="0"/>
          </a:endParaRPr>
        </a:p>
      </dsp:txBody>
      <dsp:txXfrm>
        <a:off x="2909214" y="2874855"/>
        <a:ext cx="2295823" cy="2255324"/>
      </dsp:txXfrm>
    </dsp:sp>
    <dsp:sp modelId="{F62A90DE-2642-464C-9280-6F593CF60FBF}">
      <dsp:nvSpPr>
        <dsp:cNvPr id="0" name=""/>
        <dsp:cNvSpPr/>
      </dsp:nvSpPr>
      <dsp:spPr>
        <a:xfrm>
          <a:off x="2787960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>
              <a:latin typeface="Gill Sans MT" pitchFamily="34" charset="0"/>
            </a:rPr>
            <a:t>Szatnia</a:t>
          </a:r>
          <a:endParaRPr lang="pl-PL" sz="2600" kern="1200" dirty="0">
            <a:latin typeface="Gill Sans MT" pitchFamily="34" charset="0"/>
          </a:endParaRPr>
        </a:p>
      </dsp:txBody>
      <dsp:txXfrm>
        <a:off x="2811636" y="303696"/>
        <a:ext cx="2377727" cy="437663"/>
      </dsp:txXfrm>
    </dsp:sp>
    <dsp:sp modelId="{AD89D675-E175-4FF3-8F50-BBF50D9E32C4}">
      <dsp:nvSpPr>
        <dsp:cNvPr id="0" name=""/>
        <dsp:cNvSpPr/>
      </dsp:nvSpPr>
      <dsp:spPr>
        <a:xfrm>
          <a:off x="5571678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0BBF7-099D-42AE-80F3-58CFA928DE2B}">
      <dsp:nvSpPr>
        <dsp:cNvPr id="0" name=""/>
        <dsp:cNvSpPr/>
      </dsp:nvSpPr>
      <dsp:spPr>
        <a:xfrm>
          <a:off x="5692932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0510A-D5E0-4210-82F4-A6D466888A3E}">
      <dsp:nvSpPr>
        <dsp:cNvPr id="0" name=""/>
        <dsp:cNvSpPr/>
      </dsp:nvSpPr>
      <dsp:spPr>
        <a:xfrm>
          <a:off x="5692932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>
              <a:solidFill>
                <a:schemeClr val="bg1"/>
              </a:solidFill>
            </a:rPr>
            <a:t>Do Sali zajęć wchodzi tylko wyznaczona ilość osób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>
              <a:solidFill>
                <a:schemeClr val="bg1"/>
              </a:solidFill>
            </a:rPr>
            <a:t>Nauczyciel wyznacza miejsca dla każdego studenta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>
              <a:solidFill>
                <a:schemeClr val="bg1"/>
              </a:solidFill>
            </a:rPr>
            <a:t>Każda osoba korzysta z własnych, o ile to możliwe, przyborów/ przedmiotów (długopis, stetoskop etc.) niezbędnych do sprawnej i skutecznej realizacji zajęć.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>
              <a:solidFill>
                <a:schemeClr val="bg1"/>
              </a:solidFill>
            </a:rPr>
            <a:t>Konieczna jest dezynfekcja przedmiotów używanych wspólnie, jeżeli nie są to materiały jednorazowe. </a:t>
          </a:r>
          <a:r>
            <a:rPr lang="pl-PL" sz="1100" kern="1200" dirty="0" smtClean="0">
              <a:solidFill>
                <a:schemeClr val="bg1"/>
              </a:solidFill>
              <a:latin typeface="Gill Sans MT" pitchFamily="34" charset="0"/>
            </a:rPr>
            <a:t> </a:t>
          </a:r>
          <a:endParaRPr lang="pl-PL" sz="1100" kern="1200" dirty="0">
            <a:solidFill>
              <a:schemeClr val="bg1"/>
            </a:solidFill>
            <a:latin typeface="Gill Sans MT" pitchFamily="34" charset="0"/>
          </a:endParaRPr>
        </a:p>
      </dsp:txBody>
      <dsp:txXfrm>
        <a:off x="5692932" y="2874855"/>
        <a:ext cx="2295823" cy="2255324"/>
      </dsp:txXfrm>
    </dsp:sp>
    <dsp:sp modelId="{F9EAB057-2BD4-412C-9B22-97C8795AAB98}">
      <dsp:nvSpPr>
        <dsp:cNvPr id="0" name=""/>
        <dsp:cNvSpPr/>
      </dsp:nvSpPr>
      <dsp:spPr>
        <a:xfrm>
          <a:off x="5571678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>
              <a:latin typeface="Gill Sans MT" pitchFamily="34" charset="0"/>
            </a:rPr>
            <a:t>Sala zajęć</a:t>
          </a:r>
          <a:endParaRPr lang="pl-PL" sz="2600" kern="1200" dirty="0">
            <a:latin typeface="Gill Sans MT" pitchFamily="34" charset="0"/>
          </a:endParaRPr>
        </a:p>
      </dsp:txBody>
      <dsp:txXfrm>
        <a:off x="5595354" y="303696"/>
        <a:ext cx="2377727" cy="4376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71F31-E1FD-4051-8E20-8F20240C9854}">
      <dsp:nvSpPr>
        <dsp:cNvPr id="0" name=""/>
        <dsp:cNvSpPr/>
      </dsp:nvSpPr>
      <dsp:spPr>
        <a:xfrm>
          <a:off x="4241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413C4-7C09-40FD-B67F-7804CD290F9A}">
      <dsp:nvSpPr>
        <dsp:cNvPr id="0" name=""/>
        <dsp:cNvSpPr/>
      </dsp:nvSpPr>
      <dsp:spPr>
        <a:xfrm>
          <a:off x="125495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64801-3A43-43B6-B958-B3D683F772C2}">
      <dsp:nvSpPr>
        <dsp:cNvPr id="0" name=""/>
        <dsp:cNvSpPr/>
      </dsp:nvSpPr>
      <dsp:spPr>
        <a:xfrm>
          <a:off x="125495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bg1"/>
              </a:solidFill>
              <a:latin typeface="Gill Sans MT" pitchFamily="34" charset="0"/>
            </a:rPr>
            <a:t>- Nauczyciel decyduje o przerwach w zajęciach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bg1"/>
              </a:solidFill>
              <a:latin typeface="Gill Sans MT" pitchFamily="34" charset="0"/>
            </a:rPr>
            <a:t>- W trakcie przerwy studenci w przypadku sprzyjającej pogody opuszczają budynek korzystając z terenu ogrodu przed budynkiem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bg1"/>
              </a:solidFill>
              <a:latin typeface="Gill Sans MT" pitchFamily="34" charset="0"/>
            </a:rPr>
            <a:t>- Przebywanie w obiekcie jest możliwe tylko przy przestrzeganiu zasad zachowania bezpiecznej odległości</a:t>
          </a:r>
          <a:endParaRPr lang="pl-PL" sz="1200" kern="1200" dirty="0">
            <a:solidFill>
              <a:schemeClr val="bg1"/>
            </a:solidFill>
            <a:latin typeface="Gill Sans MT" pitchFamily="34" charset="0"/>
          </a:endParaRPr>
        </a:p>
      </dsp:txBody>
      <dsp:txXfrm>
        <a:off x="125495" y="2874855"/>
        <a:ext cx="2295823" cy="2255324"/>
      </dsp:txXfrm>
    </dsp:sp>
    <dsp:sp modelId="{7280A11D-BA7D-4498-851F-3374AA3FA2AC}">
      <dsp:nvSpPr>
        <dsp:cNvPr id="0" name=""/>
        <dsp:cNvSpPr/>
      </dsp:nvSpPr>
      <dsp:spPr>
        <a:xfrm>
          <a:off x="4241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Gill Sans MT" pitchFamily="34" charset="0"/>
            </a:rPr>
            <a:t>Przerwy w zajęciach</a:t>
          </a:r>
          <a:endParaRPr lang="pl-PL" sz="2000" kern="1200" dirty="0">
            <a:latin typeface="Gill Sans MT" pitchFamily="34" charset="0"/>
          </a:endParaRPr>
        </a:p>
      </dsp:txBody>
      <dsp:txXfrm>
        <a:off x="27917" y="303696"/>
        <a:ext cx="2377727" cy="437663"/>
      </dsp:txXfrm>
    </dsp:sp>
    <dsp:sp modelId="{9F0CC73E-F503-4F00-9BD7-91C8AA5613F1}">
      <dsp:nvSpPr>
        <dsp:cNvPr id="0" name=""/>
        <dsp:cNvSpPr/>
      </dsp:nvSpPr>
      <dsp:spPr>
        <a:xfrm>
          <a:off x="2787960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CCFF5-35CE-4975-B1FA-880272C581D1}">
      <dsp:nvSpPr>
        <dsp:cNvPr id="0" name=""/>
        <dsp:cNvSpPr/>
      </dsp:nvSpPr>
      <dsp:spPr>
        <a:xfrm>
          <a:off x="2909214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57B8F-CA64-436E-A0E8-FE9731F3E6DE}">
      <dsp:nvSpPr>
        <dsp:cNvPr id="0" name=""/>
        <dsp:cNvSpPr/>
      </dsp:nvSpPr>
      <dsp:spPr>
        <a:xfrm>
          <a:off x="2909214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>
              <a:solidFill>
                <a:schemeClr val="bg1"/>
              </a:solidFill>
            </a:rPr>
            <a:t>Zajęcia odbywają się w Sali przy otwartych oknach albo sale są często wietrzone</a:t>
          </a:r>
          <a:endParaRPr lang="pl-PL" sz="1200" kern="1200" dirty="0">
            <a:solidFill>
              <a:schemeClr val="bg1"/>
            </a:solidFill>
            <a:latin typeface="Gill Sans MT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>
              <a:solidFill>
                <a:schemeClr val="bg1"/>
              </a:solidFill>
            </a:rPr>
            <a:t>Rękawiczki zmieniane są zgodnie z procedurą .</a:t>
          </a:r>
          <a:endParaRPr lang="pl-PL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>
              <a:solidFill>
                <a:schemeClr val="bg1"/>
              </a:solidFill>
            </a:rPr>
            <a:t>Dezynfekcja rąk przebiega z częstotliwością wymaganą w procedurach ćwiczonych na zajęciach.</a:t>
          </a:r>
          <a:endParaRPr lang="pl-PL" sz="1200" kern="1200" dirty="0">
            <a:solidFill>
              <a:schemeClr val="bg1"/>
            </a:solidFill>
          </a:endParaRPr>
        </a:p>
      </dsp:txBody>
      <dsp:txXfrm>
        <a:off x="2909214" y="2874855"/>
        <a:ext cx="2295823" cy="2255324"/>
      </dsp:txXfrm>
    </dsp:sp>
    <dsp:sp modelId="{F62A90DE-2642-464C-9280-6F593CF60FBF}">
      <dsp:nvSpPr>
        <dsp:cNvPr id="0" name=""/>
        <dsp:cNvSpPr/>
      </dsp:nvSpPr>
      <dsp:spPr>
        <a:xfrm>
          <a:off x="2787960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latin typeface="Gill Sans MT" pitchFamily="34" charset="0"/>
            </a:rPr>
            <a:t>Zajęcia w salach CSM</a:t>
          </a:r>
          <a:endParaRPr lang="pl-PL" sz="1800" kern="1200" dirty="0">
            <a:latin typeface="Gill Sans MT" pitchFamily="34" charset="0"/>
          </a:endParaRPr>
        </a:p>
      </dsp:txBody>
      <dsp:txXfrm>
        <a:off x="2811636" y="303696"/>
        <a:ext cx="2377727" cy="437663"/>
      </dsp:txXfrm>
    </dsp:sp>
    <dsp:sp modelId="{AD89D675-E175-4FF3-8F50-BBF50D9E32C4}">
      <dsp:nvSpPr>
        <dsp:cNvPr id="0" name=""/>
        <dsp:cNvSpPr/>
      </dsp:nvSpPr>
      <dsp:spPr>
        <a:xfrm>
          <a:off x="5571678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0BBF7-099D-42AE-80F3-58CFA928DE2B}">
      <dsp:nvSpPr>
        <dsp:cNvPr id="0" name=""/>
        <dsp:cNvSpPr/>
      </dsp:nvSpPr>
      <dsp:spPr>
        <a:xfrm>
          <a:off x="5692932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0510A-D5E0-4210-82F4-A6D466888A3E}">
      <dsp:nvSpPr>
        <dsp:cNvPr id="0" name=""/>
        <dsp:cNvSpPr/>
      </dsp:nvSpPr>
      <dsp:spPr>
        <a:xfrm>
          <a:off x="5692932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100" kern="1200" dirty="0">
            <a:solidFill>
              <a:schemeClr val="bg1"/>
            </a:solidFill>
            <a:latin typeface="Gill Sans MT" pitchFamily="34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>
              <a:solidFill>
                <a:schemeClr val="bg1"/>
              </a:solidFill>
            </a:rPr>
            <a:t>Po zakończonych zajęciach – student przebiera się w szatni ( przeciera wnętrze i drzwi swojej szafki chusteczką nasączoną alkoholem i zamyka szafkę} -  opuszcza szatnię. </a:t>
          </a:r>
          <a:endParaRPr lang="pl-PL" sz="1000" kern="1200" dirty="0">
            <a:solidFill>
              <a:schemeClr val="bg1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>
              <a:solidFill>
                <a:schemeClr val="bg1"/>
              </a:solidFill>
            </a:rPr>
            <a:t>Na korytarzu dezynfekuje ręce</a:t>
          </a:r>
          <a:endParaRPr lang="pl-PL" sz="1000" kern="1200" dirty="0">
            <a:solidFill>
              <a:schemeClr val="bg1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>
              <a:solidFill>
                <a:schemeClr val="bg1"/>
              </a:solidFill>
            </a:rPr>
            <a:t>Oddaje klucz od szatni w portierni</a:t>
          </a:r>
          <a:endParaRPr lang="pl-PL" sz="1000" kern="1200" dirty="0">
            <a:solidFill>
              <a:schemeClr val="bg1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>
              <a:solidFill>
                <a:schemeClr val="bg1"/>
              </a:solidFill>
            </a:rPr>
            <a:t>Dezynfekuje ręce</a:t>
          </a:r>
          <a:endParaRPr lang="pl-PL" sz="1000" kern="1200" dirty="0">
            <a:solidFill>
              <a:schemeClr val="bg1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>
              <a:solidFill>
                <a:schemeClr val="bg1"/>
              </a:solidFill>
            </a:rPr>
            <a:t>Opuszcza jak najszybciej obiekt.</a:t>
          </a:r>
          <a:endParaRPr lang="pl-PL" sz="1000" kern="1200" dirty="0">
            <a:solidFill>
              <a:schemeClr val="bg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>
              <a:solidFill>
                <a:schemeClr val="bg1"/>
              </a:solidFill>
              <a:latin typeface="Gill Sans MT" pitchFamily="34" charset="0"/>
            </a:rPr>
            <a:t> </a:t>
          </a:r>
          <a:endParaRPr lang="pl-PL" kern="1200" dirty="0"/>
        </a:p>
      </dsp:txBody>
      <dsp:txXfrm>
        <a:off x="5692932" y="2874855"/>
        <a:ext cx="2295823" cy="2255324"/>
      </dsp:txXfrm>
    </dsp:sp>
    <dsp:sp modelId="{F9EAB057-2BD4-412C-9B22-97C8795AAB98}">
      <dsp:nvSpPr>
        <dsp:cNvPr id="0" name=""/>
        <dsp:cNvSpPr/>
      </dsp:nvSpPr>
      <dsp:spPr>
        <a:xfrm>
          <a:off x="5571678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Gill Sans MT" pitchFamily="34" charset="0"/>
            </a:rPr>
            <a:t>Zakończenie zajęć</a:t>
          </a:r>
          <a:endParaRPr lang="pl-PL" sz="2000" kern="1200" dirty="0">
            <a:latin typeface="Gill Sans MT" pitchFamily="34" charset="0"/>
          </a:endParaRPr>
        </a:p>
      </dsp:txBody>
      <dsp:txXfrm>
        <a:off x="5595354" y="303696"/>
        <a:ext cx="2377727" cy="4376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71F31-E1FD-4051-8E20-8F20240C9854}">
      <dsp:nvSpPr>
        <dsp:cNvPr id="0" name=""/>
        <dsp:cNvSpPr/>
      </dsp:nvSpPr>
      <dsp:spPr>
        <a:xfrm>
          <a:off x="4241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413C4-7C09-40FD-B67F-7804CD290F9A}">
      <dsp:nvSpPr>
        <dsp:cNvPr id="0" name=""/>
        <dsp:cNvSpPr/>
      </dsp:nvSpPr>
      <dsp:spPr>
        <a:xfrm>
          <a:off x="125495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64801-3A43-43B6-B958-B3D683F772C2}">
      <dsp:nvSpPr>
        <dsp:cNvPr id="0" name=""/>
        <dsp:cNvSpPr/>
      </dsp:nvSpPr>
      <dsp:spPr>
        <a:xfrm>
          <a:off x="125495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200" kern="1200" dirty="0">
            <a:solidFill>
              <a:schemeClr val="bg1"/>
            </a:solidFill>
            <a:latin typeface="Gill Sans MT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>
              <a:solidFill>
                <a:schemeClr val="bg1"/>
              </a:solidFill>
            </a:rPr>
            <a:t> Odpowiada za zachowanie bezpieczeństwa studentów na zajęciach</a:t>
          </a:r>
          <a:endParaRPr lang="pl-PL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>
              <a:solidFill>
                <a:schemeClr val="bg1"/>
              </a:solidFill>
            </a:rPr>
            <a:t>Nauczyciel </a:t>
          </a:r>
          <a:r>
            <a:rPr lang="pl-PL" sz="1200" kern="1200" dirty="0" smtClean="0">
              <a:solidFill>
                <a:schemeClr val="bg1"/>
              </a:solidFill>
            </a:rPr>
            <a:t>prowadzi listę obecności</a:t>
          </a:r>
          <a:endParaRPr lang="pl-PL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>
              <a:solidFill>
                <a:schemeClr val="bg1"/>
              </a:solidFill>
            </a:rPr>
            <a:t>Wyznacza osoby ćwiczące</a:t>
          </a:r>
          <a:endParaRPr lang="pl-PL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>
              <a:solidFill>
                <a:schemeClr val="bg1"/>
              </a:solidFill>
            </a:rPr>
            <a:t>Organizuje przerwę na posiłek</a:t>
          </a:r>
          <a:endParaRPr lang="pl-PL" sz="1200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>
              <a:solidFill>
                <a:schemeClr val="bg1"/>
              </a:solidFill>
            </a:rPr>
            <a:t>Kończy zajęcia punktualnie aby studenci mogli w porę opuścić budynek</a:t>
          </a:r>
          <a:endParaRPr lang="pl-PL" sz="1200" kern="1200" dirty="0">
            <a:solidFill>
              <a:schemeClr val="bg1"/>
            </a:solidFill>
          </a:endParaRPr>
        </a:p>
      </dsp:txBody>
      <dsp:txXfrm>
        <a:off x="125495" y="2874855"/>
        <a:ext cx="2295823" cy="2255324"/>
      </dsp:txXfrm>
    </dsp:sp>
    <dsp:sp modelId="{7280A11D-BA7D-4498-851F-3374AA3FA2AC}">
      <dsp:nvSpPr>
        <dsp:cNvPr id="0" name=""/>
        <dsp:cNvSpPr/>
      </dsp:nvSpPr>
      <dsp:spPr>
        <a:xfrm>
          <a:off x="4241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Gill Sans MT" pitchFamily="34" charset="0"/>
            </a:rPr>
            <a:t>Nauczyciel </a:t>
          </a:r>
          <a:endParaRPr lang="pl-PL" sz="2000" kern="1200" dirty="0">
            <a:latin typeface="Gill Sans MT" pitchFamily="34" charset="0"/>
          </a:endParaRPr>
        </a:p>
      </dsp:txBody>
      <dsp:txXfrm>
        <a:off x="27917" y="303696"/>
        <a:ext cx="2377727" cy="437663"/>
      </dsp:txXfrm>
    </dsp:sp>
    <dsp:sp modelId="{9F0CC73E-F503-4F00-9BD7-91C8AA5613F1}">
      <dsp:nvSpPr>
        <dsp:cNvPr id="0" name=""/>
        <dsp:cNvSpPr/>
      </dsp:nvSpPr>
      <dsp:spPr>
        <a:xfrm>
          <a:off x="2787960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CCFF5-35CE-4975-B1FA-880272C581D1}">
      <dsp:nvSpPr>
        <dsp:cNvPr id="0" name=""/>
        <dsp:cNvSpPr/>
      </dsp:nvSpPr>
      <dsp:spPr>
        <a:xfrm>
          <a:off x="2909214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57B8F-CA64-436E-A0E8-FE9731F3E6DE}">
      <dsp:nvSpPr>
        <dsp:cNvPr id="0" name=""/>
        <dsp:cNvSpPr/>
      </dsp:nvSpPr>
      <dsp:spPr>
        <a:xfrm>
          <a:off x="2909214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bg1"/>
              </a:solidFill>
            </a:rPr>
            <a:t>* Na bieżąco sprawdzają przygotowanie </a:t>
          </a:r>
          <a:r>
            <a:rPr lang="pl-PL" sz="1200" kern="1200" dirty="0" err="1" smtClean="0">
              <a:solidFill>
                <a:schemeClr val="bg1"/>
              </a:solidFill>
            </a:rPr>
            <a:t>sal</a:t>
          </a:r>
          <a:r>
            <a:rPr lang="pl-PL" sz="1200" kern="1200" dirty="0" smtClean="0">
              <a:solidFill>
                <a:schemeClr val="bg1"/>
              </a:solidFill>
            </a:rPr>
            <a:t> i wyposażenie zestawów do podjęcia bezpiecznych zajęć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bg1"/>
              </a:solidFill>
            </a:rPr>
            <a:t>* Organizują stanowiska do ćwiczeń – z zachowaniem wymaganej odległości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solidFill>
                <a:schemeClr val="bg1"/>
              </a:solidFill>
              <a:latin typeface="Gill Sans MT" pitchFamily="34" charset="0"/>
            </a:rPr>
            <a:t>* Pilnują przestrzegania zasad bezpieczeństwa na salach symulacji</a:t>
          </a:r>
          <a:endParaRPr lang="pl-PL" sz="1200" kern="1200" dirty="0">
            <a:solidFill>
              <a:schemeClr val="bg1"/>
            </a:solidFill>
            <a:latin typeface="Gill Sans MT" pitchFamily="34" charset="0"/>
          </a:endParaRPr>
        </a:p>
      </dsp:txBody>
      <dsp:txXfrm>
        <a:off x="2909214" y="2874855"/>
        <a:ext cx="2295823" cy="2255324"/>
      </dsp:txXfrm>
    </dsp:sp>
    <dsp:sp modelId="{F62A90DE-2642-464C-9280-6F593CF60FBF}">
      <dsp:nvSpPr>
        <dsp:cNvPr id="0" name=""/>
        <dsp:cNvSpPr/>
      </dsp:nvSpPr>
      <dsp:spPr>
        <a:xfrm>
          <a:off x="2787960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latin typeface="Gill Sans MT" pitchFamily="34" charset="0"/>
            </a:rPr>
            <a:t>Instruktorzy SM</a:t>
          </a:r>
          <a:endParaRPr lang="pl-PL" sz="1800" kern="1200" dirty="0">
            <a:latin typeface="Gill Sans MT" pitchFamily="34" charset="0"/>
          </a:endParaRPr>
        </a:p>
      </dsp:txBody>
      <dsp:txXfrm>
        <a:off x="2811636" y="303696"/>
        <a:ext cx="2377727" cy="437663"/>
      </dsp:txXfrm>
    </dsp:sp>
    <dsp:sp modelId="{AD89D675-E175-4FF3-8F50-BBF50D9E32C4}">
      <dsp:nvSpPr>
        <dsp:cNvPr id="0" name=""/>
        <dsp:cNvSpPr/>
      </dsp:nvSpPr>
      <dsp:spPr>
        <a:xfrm>
          <a:off x="5571678" y="765036"/>
          <a:ext cx="0" cy="43651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gradFill>
            <a:gsLst>
              <a:gs pos="0">
                <a:srgbClr val="280F0E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0BBF7-099D-42AE-80F3-58CFA928DE2B}">
      <dsp:nvSpPr>
        <dsp:cNvPr id="0" name=""/>
        <dsp:cNvSpPr/>
      </dsp:nvSpPr>
      <dsp:spPr>
        <a:xfrm>
          <a:off x="5692932" y="910540"/>
          <a:ext cx="2295823" cy="1964314"/>
        </a:xfrm>
        <a:prstGeom prst="round1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0510A-D5E0-4210-82F4-A6D466888A3E}">
      <dsp:nvSpPr>
        <dsp:cNvPr id="0" name=""/>
        <dsp:cNvSpPr/>
      </dsp:nvSpPr>
      <dsp:spPr>
        <a:xfrm>
          <a:off x="5692932" y="2874855"/>
          <a:ext cx="2295823" cy="2255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>
              <a:solidFill>
                <a:schemeClr val="bg1"/>
              </a:solidFill>
            </a:rPr>
            <a:t>* Na bieżąco sprawdzają przygotowanie </a:t>
          </a:r>
          <a:r>
            <a:rPr lang="pl-PL" sz="1100" kern="1200" dirty="0" err="1" smtClean="0">
              <a:solidFill>
                <a:schemeClr val="bg1"/>
              </a:solidFill>
            </a:rPr>
            <a:t>sal</a:t>
          </a:r>
          <a:r>
            <a:rPr lang="pl-PL" sz="1100" kern="1200" dirty="0" smtClean="0">
              <a:solidFill>
                <a:schemeClr val="bg1"/>
              </a:solidFill>
            </a:rPr>
            <a:t> i wyposażenie  do podjęcia bezpiecznych zajęć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>
              <a:solidFill>
                <a:schemeClr val="bg1"/>
              </a:solidFill>
              <a:latin typeface="Gill Sans MT" pitchFamily="34" charset="0"/>
            </a:rPr>
            <a:t>* Pilnują przestrzegania zasad bezpieczeństwa w trakcie zajęć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>
              <a:solidFill>
                <a:schemeClr val="bg1"/>
              </a:solidFill>
              <a:latin typeface="Gill Sans MT" pitchFamily="34" charset="0"/>
            </a:rPr>
            <a:t>* Prowadzą dezynfekcję wykorzystywanego sprzętu po zajęciach </a:t>
          </a:r>
          <a:endParaRPr lang="pl-PL" sz="1100" kern="1200" dirty="0">
            <a:solidFill>
              <a:schemeClr val="bg1"/>
            </a:solidFill>
            <a:latin typeface="Gill Sans MT" pitchFamily="34" charset="0"/>
          </a:endParaRPr>
        </a:p>
      </dsp:txBody>
      <dsp:txXfrm>
        <a:off x="5692932" y="2874855"/>
        <a:ext cx="2295823" cy="2255324"/>
      </dsp:txXfrm>
    </dsp:sp>
    <dsp:sp modelId="{F9EAB057-2BD4-412C-9B22-97C8795AAB98}">
      <dsp:nvSpPr>
        <dsp:cNvPr id="0" name=""/>
        <dsp:cNvSpPr/>
      </dsp:nvSpPr>
      <dsp:spPr>
        <a:xfrm>
          <a:off x="5571678" y="280020"/>
          <a:ext cx="2425079" cy="485015"/>
        </a:xfrm>
        <a:prstGeom prst="round2DiagRect">
          <a:avLst/>
        </a:prstGeom>
        <a:gradFill flip="none" rotWithShape="1">
          <a:gsLst>
            <a:gs pos="0">
              <a:srgbClr val="4D1C1B"/>
            </a:gs>
            <a:gs pos="50000">
              <a:srgbClr val="883230"/>
            </a:gs>
            <a:gs pos="100000">
              <a:srgbClr val="4D1C1B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Gill Sans MT" pitchFamily="34" charset="0"/>
            </a:rPr>
            <a:t>Technicy SM</a:t>
          </a:r>
          <a:endParaRPr lang="pl-PL" sz="2000" kern="1200" dirty="0">
            <a:latin typeface="Gill Sans MT" pitchFamily="34" charset="0"/>
          </a:endParaRPr>
        </a:p>
      </dsp:txBody>
      <dsp:txXfrm>
        <a:off x="5595354" y="303696"/>
        <a:ext cx="2377727" cy="437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l-PL"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l-PL" sz="1200"/>
            </a:lvl1pPr>
          </a:lstStyle>
          <a:p>
            <a:fld id="{EA75AFB0-0976-44A2-AD22-7A8880AA263B}" type="datetimeFigureOut">
              <a:t>05.11.2020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l-PL"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200"/>
            </a:lvl1pPr>
          </a:lstStyle>
          <a:p>
            <a:fld id="{C8519EB1-BBBA-4DC8-B0F2-8610D58BBDE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2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400" b="1" dirty="0" smtClean="0"/>
              <a:t>Grafika SmartArt </a:t>
            </a:r>
            <a:r>
              <a:rPr lang="pl-PL" sz="1400" b="1" baseline="0" dirty="0" smtClean="0"/>
              <a:t>z obrazami na czerwonym tle</a:t>
            </a:r>
          </a:p>
          <a:p>
            <a:r>
              <a:rPr lang="pl-PL" sz="1400" baseline="0" dirty="0" smtClean="0"/>
              <a:t>(Średnio zaawansowany)</a:t>
            </a:r>
          </a:p>
          <a:p>
            <a:endParaRPr lang="pl-PL" baseline="0" dirty="0" smtClean="0"/>
          </a:p>
          <a:p>
            <a:endParaRPr lang="pl-PL" baseline="0" dirty="0" smtClean="0"/>
          </a:p>
          <a:p>
            <a:r>
              <a:rPr lang="pl-PL" baseline="0" dirty="0" smtClean="0"/>
              <a:t>Aby odtworzyć grafikę SmartArt na slajdzie, wykonaj następujące czynności:</a:t>
            </a:r>
          </a:p>
          <a:p>
            <a:pPr marL="228600" indent="-228600">
              <a:buFont typeface="+mj-lt"/>
              <a:buAutoNum type="arabicPeriod"/>
            </a:pPr>
            <a:r>
              <a:rPr lang="pl-PL" baseline="0" dirty="0" smtClean="0"/>
              <a:t>Na karcie </a:t>
            </a:r>
            <a:r>
              <a:rPr lang="pl-PL" b="1" baseline="0" dirty="0" smtClean="0"/>
              <a:t>Narzędzia główne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Slajdy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Układ</a:t>
            </a:r>
            <a:r>
              <a:rPr lang="pl-PL" baseline="0" dirty="0" smtClean="0"/>
              <a:t>, a następnie kliknij pozycję </a:t>
            </a:r>
            <a:r>
              <a:rPr lang="pl-PL" b="1" baseline="0" dirty="0" smtClean="0"/>
              <a:t>Pusty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Ilustracje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Wybieranie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 okienku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dwukrotnie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Tytuł — zestawienie obrazów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 piątym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wierszu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aby wstawić grafikę do slajdu.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każdy z czterech symboli zastępczych w grafice SmartArt, wybierz obraz, a następnie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grafikę. W obszarze </a:t>
            </a:r>
            <a:r>
              <a:rPr lang="pl-PL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15,03 cm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Wysokość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wartość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22,23 cm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Szerokość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Rozmieszczanie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wykonaj następujące czynności: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względem slajdu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do środka w poziomie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do środka w pionie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grafikę, a następnie kliknij jedną ze strzałek na lewej krawędzi. Wprowadź tekst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Wpisz tekst w tym miejscu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baseline="0" dirty="0" smtClean="0"/>
              <a:t>Naciśnij i przytrzymaj klawisz CTRL, a następnie zaznacz wszystkie pola tekstowe powyżej obrazów.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główne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baseline="0" dirty="0" smtClean="0"/>
              <a:t>Kliknij przycisk </a:t>
            </a:r>
            <a:r>
              <a:rPr lang="pl-PL" sz="1200" b="1" baseline="0" dirty="0" smtClean="0"/>
              <a:t>Kolor czcionki</a:t>
            </a:r>
            <a:r>
              <a:rPr lang="pl-PL" sz="1200" b="0" baseline="0" dirty="0" smtClean="0"/>
              <a:t> i wybierz pozycję </a:t>
            </a:r>
            <a:r>
              <a:rPr lang="pl-PL" sz="1200" b="1" baseline="0" dirty="0" smtClean="0"/>
              <a:t>Biały, Tło 1</a:t>
            </a:r>
            <a:r>
              <a:rPr lang="pl-PL" sz="1200" baseline="0" dirty="0" smtClean="0"/>
              <a:t>.</a:t>
            </a:r>
            <a:endParaRPr lang="pl-PL" b="1" dirty="0" smtClean="0"/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Naciśnij i przytrzymaj klawisz CTRL, a następnie zaznacz wszystkie pola tekstowe powyżej obrazów.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Kształty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Zmień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kształt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Prostokąty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Prostokąt z rogami zaokrąglonymi po przekątnej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 kształtów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Uruchom okno dialogowe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Formatuj kształt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 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 gradientowe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wykonaj następujące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Liniowy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Kąt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0,3°</a:t>
            </a:r>
            <a:r>
              <a:rPr lang="pl-P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trzy stopnie gradientu.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pl-P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następny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pl-P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.Również w 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opcję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Brak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Cień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Cień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obok pozycji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Ustawienia wstępne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Zewnętrzny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Przesunięcie ukośnie w dół i w lewo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 pierwszym wierszu).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Naciśnij i przytrzymaj klawisz CTRL, a następnie zaznacz trzy pola tekstowe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poniżej obrazów.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główne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wybierz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 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Biały, Tło 1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Również na karcie </a:t>
            </a:r>
            <a:r>
              <a:rPr lang="pl-PL" b="1" baseline="0" dirty="0" smtClean="0"/>
              <a:t>Narzędzia główne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Akapit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Wyrównaj tekst do lewej</a:t>
            </a:r>
            <a:r>
              <a:rPr lang="pl-PL" baseline="0" dirty="0" smtClean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Naciśnij i przytrzymaj klawisz CTRL, a następnie zaznacz trzy linie pionowe w grafice SmartArt. W obszarze </a:t>
            </a:r>
            <a:r>
              <a:rPr lang="pl-PL" b="1" baseline="0" dirty="0" smtClean="0"/>
              <a:t>Narzędzia grafiki SmartArt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kształtów</a:t>
            </a:r>
            <a:r>
              <a:rPr lang="pl-PL" baseline="0" dirty="0" smtClean="0"/>
              <a:t> kliknij przycisk Uruchom okno dialogowe </a:t>
            </a:r>
            <a:r>
              <a:rPr lang="pl-PL" b="1" baseline="0" dirty="0" smtClean="0"/>
              <a:t>Formatuj kształt</a:t>
            </a:r>
            <a:r>
              <a:rPr lang="pl-PL" baseline="0" dirty="0" smtClean="0"/>
              <a:t>. W oknie dialogowym </a:t>
            </a:r>
            <a:r>
              <a:rPr lang="pl-PL" b="1" baseline="0" dirty="0" smtClean="0"/>
              <a:t>Formatowanie kształtu</a:t>
            </a:r>
            <a:r>
              <a:rPr lang="pl-PL" baseline="0" dirty="0" smtClean="0"/>
              <a:t> kliknij w lewym okienku pozycję </a:t>
            </a:r>
            <a:r>
              <a:rPr lang="pl-PL" b="1" baseline="0" dirty="0" smtClean="0"/>
              <a:t>Kolor linii</a:t>
            </a:r>
            <a:r>
              <a:rPr lang="pl-PL" baseline="0" dirty="0" smtClean="0"/>
              <a:t>, w okienku </a:t>
            </a:r>
            <a:r>
              <a:rPr lang="pl-PL" b="1" baseline="0" dirty="0" smtClean="0"/>
              <a:t>Kolor linii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Linia gradientowa</a:t>
            </a:r>
            <a:r>
              <a:rPr lang="pl-PL" baseline="0" dirty="0" smtClean="0"/>
              <a:t> i wykonaj następujące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Typ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Liniowy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W polu </a:t>
            </a:r>
            <a:r>
              <a:rPr lang="pl-PL" b="1" baseline="0" dirty="0" smtClean="0"/>
              <a:t>Kąt</a:t>
            </a:r>
            <a:r>
              <a:rPr lang="pl-PL" baseline="0" dirty="0" smtClean="0"/>
              <a:t> wprowadź wartość </a:t>
            </a:r>
            <a:r>
              <a:rPr lang="pl-PL" b="1" baseline="0" dirty="0" smtClean="0"/>
              <a:t>90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pl-P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dwa stopnie gradientu.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Przezroczystość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 motywu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Czarny, Tekst1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 pierwszym wierszu).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Przezroczystość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Naciśnij i przytrzymaj klawisz CTRL, a następnie zaznacz wszystkie trzy obrazy. W obszarze </a:t>
            </a:r>
            <a:r>
              <a:rPr lang="pl-PL" b="1" baseline="0" dirty="0" smtClean="0"/>
              <a:t>Narzędzia grafiki SmartArt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Kształty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Zmień kształt</a:t>
            </a:r>
            <a:r>
              <a:rPr lang="pl-PL" baseline="0" dirty="0" smtClean="0"/>
              <a:t>, a następnie w obszarze </a:t>
            </a:r>
            <a:r>
              <a:rPr lang="pl-PL" b="1" baseline="0" dirty="0" smtClean="0"/>
              <a:t>Prostokąty</a:t>
            </a:r>
            <a:r>
              <a:rPr lang="pl-PL" baseline="0" dirty="0" smtClean="0"/>
              <a:t>, kliknij pozycję </a:t>
            </a:r>
            <a:r>
              <a:rPr lang="pl-PL" b="1" baseline="0" dirty="0" smtClean="0"/>
              <a:t>Prostokąt z rogami zaokrąglonymi po przekątnej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W obszarze </a:t>
            </a:r>
            <a:r>
              <a:rPr lang="pl-PL" b="1" baseline="0" dirty="0" smtClean="0"/>
              <a:t>Narzędzia obrazów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obrazu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Efekty obrazów</a:t>
            </a:r>
            <a:r>
              <a:rPr lang="pl-PL" baseline="0" dirty="0" smtClean="0"/>
              <a:t>, wskaż polecenie </a:t>
            </a:r>
            <a:r>
              <a:rPr lang="pl-PL" b="1" baseline="0" dirty="0" smtClean="0"/>
              <a:t>Cień</a:t>
            </a:r>
            <a:r>
              <a:rPr lang="pl-PL" baseline="0" dirty="0" smtClean="0"/>
              <a:t>, a następnie w obszarze </a:t>
            </a:r>
            <a:r>
              <a:rPr lang="pl-PL" b="1" baseline="0" dirty="0" smtClean="0"/>
              <a:t>Wewnętrzny</a:t>
            </a:r>
            <a:r>
              <a:rPr lang="pl-PL" baseline="0" dirty="0" smtClean="0"/>
              <a:t>, kliknij pozycję </a:t>
            </a:r>
            <a:r>
              <a:rPr lang="pl-PL" b="1" baseline="0" dirty="0" smtClean="0"/>
              <a:t>Do wewnątrz ukośnie w górę i w prawo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Również w obszarze </a:t>
            </a:r>
            <a:r>
              <a:rPr lang="pl-PL" b="1" baseline="0" dirty="0" smtClean="0"/>
              <a:t>Narzędzia</a:t>
            </a:r>
            <a:r>
              <a:rPr lang="pl-PL" baseline="0" dirty="0" smtClean="0"/>
              <a:t> </a:t>
            </a:r>
            <a:r>
              <a:rPr lang="pl-PL" b="1" baseline="0" dirty="0" smtClean="0"/>
              <a:t>obrazów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obrazu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Obramowanie obrazu</a:t>
            </a:r>
            <a:r>
              <a:rPr lang="pl-PL" baseline="0" dirty="0" smtClean="0"/>
              <a:t>, a następnie kliknij pozycję </a:t>
            </a:r>
            <a:r>
              <a:rPr lang="pl-PL" b="1" baseline="0" dirty="0" smtClean="0"/>
              <a:t>Brak konturu</a:t>
            </a:r>
            <a:r>
              <a:rPr lang="pl-PL" baseline="0" dirty="0" smtClean="0"/>
              <a:t>.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Aby odtworzyć efekty tła </a:t>
            </a:r>
            <a:r>
              <a:rPr lang="pl-PL" baseline="0" dirty="0" smtClean="0"/>
              <a:t>na slajdzie, wykonaj następujące czynności:</a:t>
            </a:r>
          </a:p>
          <a:p>
            <a:pPr marL="228600" indent="-228600">
              <a:buFont typeface="+mj-lt"/>
              <a:buAutoNum type="arabicPeriod"/>
            </a:pPr>
            <a:r>
              <a:rPr lang="pl-PL" dirty="0" smtClean="0"/>
              <a:t>Na karcie </a:t>
            </a:r>
            <a:r>
              <a:rPr lang="pl-PL" b="1" dirty="0" smtClean="0"/>
              <a:t>Projektowanie</a:t>
            </a:r>
            <a:r>
              <a:rPr lang="pl-PL" dirty="0" smtClean="0"/>
              <a:t> w grupie </a:t>
            </a:r>
            <a:r>
              <a:rPr lang="pl-PL" b="1" dirty="0" smtClean="0"/>
              <a:t>Tło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Style</a:t>
            </a:r>
            <a:r>
              <a:rPr lang="pl-PL" baseline="0" dirty="0" smtClean="0"/>
              <a:t> </a:t>
            </a:r>
            <a:r>
              <a:rPr lang="pl-PL" b="1" baseline="0" dirty="0" smtClean="0"/>
              <a:t>tła</a:t>
            </a:r>
            <a:r>
              <a:rPr lang="pl-PL" baseline="0" dirty="0" smtClean="0"/>
              <a:t>, a następnie kliknij polecenie </a:t>
            </a:r>
            <a:r>
              <a:rPr lang="pl-PL" b="1" baseline="0" dirty="0" smtClean="0"/>
              <a:t>Formatuj tło</a:t>
            </a:r>
            <a:r>
              <a:rPr lang="pl-PL" baseline="0" dirty="0" smtClean="0"/>
              <a:t>. W oknie dialogowym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</a:t>
            </a:r>
            <a:r>
              <a:rPr lang="pl-PL" b="1" baseline="0" dirty="0" smtClean="0"/>
              <a:t>tła</a:t>
            </a:r>
            <a:r>
              <a:rPr lang="pl-PL" baseline="0" dirty="0" smtClean="0"/>
              <a:t> kliknij opcję </a:t>
            </a:r>
            <a:r>
              <a:rPr lang="pl-PL" b="1" baseline="0" dirty="0" smtClean="0"/>
              <a:t>Wypełnienie gradientowe</a:t>
            </a:r>
            <a:r>
              <a:rPr lang="pl-PL" baseline="0" dirty="0" smtClean="0"/>
              <a:t>, a następnie wykonaj poniższe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Typ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Promieniowy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Kierunek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Ze środka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trzy stopnie gradientu.</a:t>
            </a:r>
            <a:endParaRPr lang="pl-PL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następny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90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400" b="1" dirty="0" smtClean="0"/>
              <a:t>Grafika SmartArt </a:t>
            </a:r>
            <a:r>
              <a:rPr lang="pl-PL" sz="1400" b="1" baseline="0" dirty="0" smtClean="0"/>
              <a:t>z obrazami na czerwonym tle</a:t>
            </a:r>
          </a:p>
          <a:p>
            <a:r>
              <a:rPr lang="pl-PL" sz="1400" baseline="0" dirty="0" smtClean="0"/>
              <a:t>(Średnio zaawansowany)</a:t>
            </a:r>
          </a:p>
          <a:p>
            <a:endParaRPr lang="pl-PL" baseline="0" dirty="0" smtClean="0"/>
          </a:p>
          <a:p>
            <a:endParaRPr lang="pl-PL" baseline="0" dirty="0" smtClean="0"/>
          </a:p>
          <a:p>
            <a:r>
              <a:rPr lang="pl-PL" baseline="0" dirty="0" smtClean="0"/>
              <a:t>Aby odtworzyć grafikę SmartArt na slajdzie, wykonaj następujące czynności:</a:t>
            </a:r>
          </a:p>
          <a:p>
            <a:pPr marL="228600" indent="-228600">
              <a:buFont typeface="+mj-lt"/>
              <a:buAutoNum type="arabicPeriod"/>
            </a:pPr>
            <a:r>
              <a:rPr lang="pl-PL" baseline="0" dirty="0" smtClean="0"/>
              <a:t>Na karcie </a:t>
            </a:r>
            <a:r>
              <a:rPr lang="pl-PL" b="1" baseline="0" dirty="0" smtClean="0"/>
              <a:t>Narzędzia główne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Slajdy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Układ</a:t>
            </a:r>
            <a:r>
              <a:rPr lang="pl-PL" baseline="0" dirty="0" smtClean="0"/>
              <a:t>, a następnie kliknij pozycję </a:t>
            </a:r>
            <a:r>
              <a:rPr lang="pl-PL" b="1" baseline="0" dirty="0" smtClean="0"/>
              <a:t>Pusty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Ilustracje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Wybieranie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 okienku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dwukrotnie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Tytuł — zestawienie obrazów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 piątym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wierszu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aby wstawić grafikę do slajdu.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każdy z czterech symboli zastępczych w grafice SmartArt, wybierz obraz, a następnie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grafikę. W obszarze </a:t>
            </a:r>
            <a:r>
              <a:rPr lang="pl-PL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15,03 cm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Wysokość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wartość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22,23 cm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Szerokość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Rozmieszczanie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wykonaj następujące czynności: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względem slajdu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do środka w poziomie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do środka w pionie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grafikę, a następnie kliknij jedną ze strzałek na lewej krawędzi. Wprowadź tekst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Wpisz tekst w tym miejscu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baseline="0" dirty="0" smtClean="0"/>
              <a:t>Naciśnij i przytrzymaj klawisz CTRL, a następnie zaznacz wszystkie pola tekstowe powyżej obrazów.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główne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baseline="0" dirty="0" smtClean="0"/>
              <a:t>Kliknij przycisk </a:t>
            </a:r>
            <a:r>
              <a:rPr lang="pl-PL" sz="1200" b="1" baseline="0" dirty="0" smtClean="0"/>
              <a:t>Kolor czcionki</a:t>
            </a:r>
            <a:r>
              <a:rPr lang="pl-PL" sz="1200" b="0" baseline="0" dirty="0" smtClean="0"/>
              <a:t> i wybierz pozycję </a:t>
            </a:r>
            <a:r>
              <a:rPr lang="pl-PL" sz="1200" b="1" baseline="0" dirty="0" smtClean="0"/>
              <a:t>Biały, Tło 1</a:t>
            </a:r>
            <a:r>
              <a:rPr lang="pl-PL" sz="1200" baseline="0" dirty="0" smtClean="0"/>
              <a:t>.</a:t>
            </a:r>
            <a:endParaRPr lang="pl-PL" b="1" dirty="0" smtClean="0"/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Naciśnij i przytrzymaj klawisz CTRL, a następnie zaznacz wszystkie pola tekstowe powyżej obrazów.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Kształty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Zmień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kształt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Prostokąty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Prostokąt z rogami zaokrąglonymi po przekątnej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 kształtów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Uruchom okno dialogowe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Formatuj kształt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 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 gradientowe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wykonaj następujące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Liniowy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Kąt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0,3°</a:t>
            </a:r>
            <a:r>
              <a:rPr lang="pl-P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trzy stopnie gradientu.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pl-P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następny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pl-P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.Również w 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opcję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Brak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Cień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Cień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obok pozycji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Ustawienia wstępne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Zewnętrzny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Przesunięcie ukośnie w dół i w lewo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 pierwszym wierszu).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Naciśnij i przytrzymaj klawisz CTRL, a następnie zaznacz trzy pola tekstowe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poniżej obrazów.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główne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wybierz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 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Biały, Tło 1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Również na karcie </a:t>
            </a:r>
            <a:r>
              <a:rPr lang="pl-PL" b="1" baseline="0" dirty="0" smtClean="0"/>
              <a:t>Narzędzia główne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Akapit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Wyrównaj tekst do lewej</a:t>
            </a:r>
            <a:r>
              <a:rPr lang="pl-PL" baseline="0" dirty="0" smtClean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Naciśnij i przytrzymaj klawisz CTRL, a następnie zaznacz trzy linie pionowe w grafice SmartArt. W obszarze </a:t>
            </a:r>
            <a:r>
              <a:rPr lang="pl-PL" b="1" baseline="0" dirty="0" smtClean="0"/>
              <a:t>Narzędzia grafiki SmartArt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kształtów</a:t>
            </a:r>
            <a:r>
              <a:rPr lang="pl-PL" baseline="0" dirty="0" smtClean="0"/>
              <a:t> kliknij przycisk Uruchom okno dialogowe </a:t>
            </a:r>
            <a:r>
              <a:rPr lang="pl-PL" b="1" baseline="0" dirty="0" smtClean="0"/>
              <a:t>Formatuj kształt</a:t>
            </a:r>
            <a:r>
              <a:rPr lang="pl-PL" baseline="0" dirty="0" smtClean="0"/>
              <a:t>. W oknie dialogowym </a:t>
            </a:r>
            <a:r>
              <a:rPr lang="pl-PL" b="1" baseline="0" dirty="0" smtClean="0"/>
              <a:t>Formatowanie kształtu</a:t>
            </a:r>
            <a:r>
              <a:rPr lang="pl-PL" baseline="0" dirty="0" smtClean="0"/>
              <a:t> kliknij w lewym okienku pozycję </a:t>
            </a:r>
            <a:r>
              <a:rPr lang="pl-PL" b="1" baseline="0" dirty="0" smtClean="0"/>
              <a:t>Kolor linii</a:t>
            </a:r>
            <a:r>
              <a:rPr lang="pl-PL" baseline="0" dirty="0" smtClean="0"/>
              <a:t>, w okienku </a:t>
            </a:r>
            <a:r>
              <a:rPr lang="pl-PL" b="1" baseline="0" dirty="0" smtClean="0"/>
              <a:t>Kolor linii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Linia gradientowa</a:t>
            </a:r>
            <a:r>
              <a:rPr lang="pl-PL" baseline="0" dirty="0" smtClean="0"/>
              <a:t> i wykonaj następujące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Typ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Liniowy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W polu </a:t>
            </a:r>
            <a:r>
              <a:rPr lang="pl-PL" b="1" baseline="0" dirty="0" smtClean="0"/>
              <a:t>Kąt</a:t>
            </a:r>
            <a:r>
              <a:rPr lang="pl-PL" baseline="0" dirty="0" smtClean="0"/>
              <a:t> wprowadź wartość </a:t>
            </a:r>
            <a:r>
              <a:rPr lang="pl-PL" b="1" baseline="0" dirty="0" smtClean="0"/>
              <a:t>90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pl-P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dwa stopnie gradientu.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Przezroczystość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 motywu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Czarny, Tekst1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 pierwszym wierszu).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Przezroczystość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Naciśnij i przytrzymaj klawisz CTRL, a następnie zaznacz wszystkie trzy obrazy. W obszarze </a:t>
            </a:r>
            <a:r>
              <a:rPr lang="pl-PL" b="1" baseline="0" dirty="0" smtClean="0"/>
              <a:t>Narzędzia grafiki SmartArt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Kształty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Zmień kształt</a:t>
            </a:r>
            <a:r>
              <a:rPr lang="pl-PL" baseline="0" dirty="0" smtClean="0"/>
              <a:t>, a następnie w obszarze </a:t>
            </a:r>
            <a:r>
              <a:rPr lang="pl-PL" b="1" baseline="0" dirty="0" smtClean="0"/>
              <a:t>Prostokąty</a:t>
            </a:r>
            <a:r>
              <a:rPr lang="pl-PL" baseline="0" dirty="0" smtClean="0"/>
              <a:t>, kliknij pozycję </a:t>
            </a:r>
            <a:r>
              <a:rPr lang="pl-PL" b="1" baseline="0" dirty="0" smtClean="0"/>
              <a:t>Prostokąt z rogami zaokrąglonymi po przekątnej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W obszarze </a:t>
            </a:r>
            <a:r>
              <a:rPr lang="pl-PL" b="1" baseline="0" dirty="0" smtClean="0"/>
              <a:t>Narzędzia obrazów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obrazu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Efekty obrazów</a:t>
            </a:r>
            <a:r>
              <a:rPr lang="pl-PL" baseline="0" dirty="0" smtClean="0"/>
              <a:t>, wskaż polecenie </a:t>
            </a:r>
            <a:r>
              <a:rPr lang="pl-PL" b="1" baseline="0" dirty="0" smtClean="0"/>
              <a:t>Cień</a:t>
            </a:r>
            <a:r>
              <a:rPr lang="pl-PL" baseline="0" dirty="0" smtClean="0"/>
              <a:t>, a następnie w obszarze </a:t>
            </a:r>
            <a:r>
              <a:rPr lang="pl-PL" b="1" baseline="0" dirty="0" smtClean="0"/>
              <a:t>Wewnętrzny</a:t>
            </a:r>
            <a:r>
              <a:rPr lang="pl-PL" baseline="0" dirty="0" smtClean="0"/>
              <a:t>, kliknij pozycję </a:t>
            </a:r>
            <a:r>
              <a:rPr lang="pl-PL" b="1" baseline="0" dirty="0" smtClean="0"/>
              <a:t>Do wewnątrz ukośnie w górę i w prawo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Również w obszarze </a:t>
            </a:r>
            <a:r>
              <a:rPr lang="pl-PL" b="1" baseline="0" dirty="0" smtClean="0"/>
              <a:t>Narzędzia</a:t>
            </a:r>
            <a:r>
              <a:rPr lang="pl-PL" baseline="0" dirty="0" smtClean="0"/>
              <a:t> </a:t>
            </a:r>
            <a:r>
              <a:rPr lang="pl-PL" b="1" baseline="0" dirty="0" smtClean="0"/>
              <a:t>obrazów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obrazu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Obramowanie obrazu</a:t>
            </a:r>
            <a:r>
              <a:rPr lang="pl-PL" baseline="0" dirty="0" smtClean="0"/>
              <a:t>, a następnie kliknij pozycję </a:t>
            </a:r>
            <a:r>
              <a:rPr lang="pl-PL" b="1" baseline="0" dirty="0" smtClean="0"/>
              <a:t>Brak konturu</a:t>
            </a:r>
            <a:r>
              <a:rPr lang="pl-PL" baseline="0" dirty="0" smtClean="0"/>
              <a:t>.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Aby odtworzyć efekty tła </a:t>
            </a:r>
            <a:r>
              <a:rPr lang="pl-PL" baseline="0" dirty="0" smtClean="0"/>
              <a:t>na slajdzie, wykonaj następujące czynności:</a:t>
            </a:r>
          </a:p>
          <a:p>
            <a:pPr marL="228600" indent="-228600">
              <a:buFont typeface="+mj-lt"/>
              <a:buAutoNum type="arabicPeriod"/>
            </a:pPr>
            <a:r>
              <a:rPr lang="pl-PL" dirty="0" smtClean="0"/>
              <a:t>Na karcie </a:t>
            </a:r>
            <a:r>
              <a:rPr lang="pl-PL" b="1" dirty="0" smtClean="0"/>
              <a:t>Projektowanie</a:t>
            </a:r>
            <a:r>
              <a:rPr lang="pl-PL" dirty="0" smtClean="0"/>
              <a:t> w grupie </a:t>
            </a:r>
            <a:r>
              <a:rPr lang="pl-PL" b="1" dirty="0" smtClean="0"/>
              <a:t>Tło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Style</a:t>
            </a:r>
            <a:r>
              <a:rPr lang="pl-PL" baseline="0" dirty="0" smtClean="0"/>
              <a:t> </a:t>
            </a:r>
            <a:r>
              <a:rPr lang="pl-PL" b="1" baseline="0" dirty="0" smtClean="0"/>
              <a:t>tła</a:t>
            </a:r>
            <a:r>
              <a:rPr lang="pl-PL" baseline="0" dirty="0" smtClean="0"/>
              <a:t>, a następnie kliknij polecenie </a:t>
            </a:r>
            <a:r>
              <a:rPr lang="pl-PL" b="1" baseline="0" dirty="0" smtClean="0"/>
              <a:t>Formatuj tło</a:t>
            </a:r>
            <a:r>
              <a:rPr lang="pl-PL" baseline="0" dirty="0" smtClean="0"/>
              <a:t>. W oknie dialogowym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</a:t>
            </a:r>
            <a:r>
              <a:rPr lang="pl-PL" b="1" baseline="0" dirty="0" smtClean="0"/>
              <a:t>tła</a:t>
            </a:r>
            <a:r>
              <a:rPr lang="pl-PL" baseline="0" dirty="0" smtClean="0"/>
              <a:t> kliknij opcję </a:t>
            </a:r>
            <a:r>
              <a:rPr lang="pl-PL" b="1" baseline="0" dirty="0" smtClean="0"/>
              <a:t>Wypełnienie gradientowe</a:t>
            </a:r>
            <a:r>
              <a:rPr lang="pl-PL" baseline="0" dirty="0" smtClean="0"/>
              <a:t>, a następnie wykonaj poniższe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Typ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Promieniowy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Kierunek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Ze środka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trzy stopnie gradientu.</a:t>
            </a:r>
            <a:endParaRPr lang="pl-PL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następny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15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400" b="1" dirty="0" smtClean="0"/>
              <a:t>Grafika SmartArt </a:t>
            </a:r>
            <a:r>
              <a:rPr lang="pl-PL" sz="1400" b="1" baseline="0" dirty="0" smtClean="0"/>
              <a:t>z obrazami na czerwonym tle</a:t>
            </a:r>
          </a:p>
          <a:p>
            <a:r>
              <a:rPr lang="pl-PL" sz="1400" baseline="0" dirty="0" smtClean="0"/>
              <a:t>(Średnio zaawansowany)</a:t>
            </a:r>
          </a:p>
          <a:p>
            <a:endParaRPr lang="pl-PL" baseline="0" dirty="0" smtClean="0"/>
          </a:p>
          <a:p>
            <a:endParaRPr lang="pl-PL" baseline="0" dirty="0" smtClean="0"/>
          </a:p>
          <a:p>
            <a:r>
              <a:rPr lang="pl-PL" baseline="0" dirty="0" smtClean="0"/>
              <a:t>Aby odtworzyć grafikę SmartArt na slajdzie, wykonaj następujące czynności:</a:t>
            </a:r>
          </a:p>
          <a:p>
            <a:pPr marL="228600" indent="-228600">
              <a:buFont typeface="+mj-lt"/>
              <a:buAutoNum type="arabicPeriod"/>
            </a:pPr>
            <a:r>
              <a:rPr lang="pl-PL" baseline="0" dirty="0" smtClean="0"/>
              <a:t>Na karcie </a:t>
            </a:r>
            <a:r>
              <a:rPr lang="pl-PL" b="1" baseline="0" dirty="0" smtClean="0"/>
              <a:t>Narzędzia główne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Slajdy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Układ</a:t>
            </a:r>
            <a:r>
              <a:rPr lang="pl-PL" baseline="0" dirty="0" smtClean="0"/>
              <a:t>, a następnie kliknij pozycję </a:t>
            </a:r>
            <a:r>
              <a:rPr lang="pl-PL" b="1" baseline="0" dirty="0" smtClean="0"/>
              <a:t>Pusty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Ilustracje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Wybieranie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 okienku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dwukrotnie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Tytuł — zestawienie obrazów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 piątym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wierszu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aby wstawić grafikę do slajdu.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każdy z czterech symboli zastępczych w grafice SmartArt, wybierz obraz, a następnie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grafikę. W obszarze </a:t>
            </a:r>
            <a:r>
              <a:rPr lang="pl-PL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15,03 cm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Wysokość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wartość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22,23 cm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Szerokość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Rozmieszczanie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wykonaj następujące czynności: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względem slajdu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do środka w poziomie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do środka w pionie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grafikę, a następnie kliknij jedną ze strzałek na lewej krawędzi. Wprowadź tekst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Wpisz tekst w tym miejscu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baseline="0" dirty="0" smtClean="0"/>
              <a:t>Naciśnij i przytrzymaj klawisz CTRL, a następnie zaznacz wszystkie pola tekstowe powyżej obrazów.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główne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baseline="0" dirty="0" smtClean="0"/>
              <a:t>Kliknij przycisk </a:t>
            </a:r>
            <a:r>
              <a:rPr lang="pl-PL" sz="1200" b="1" baseline="0" dirty="0" smtClean="0"/>
              <a:t>Kolor czcionki</a:t>
            </a:r>
            <a:r>
              <a:rPr lang="pl-PL" sz="1200" b="0" baseline="0" dirty="0" smtClean="0"/>
              <a:t> i wybierz pozycję </a:t>
            </a:r>
            <a:r>
              <a:rPr lang="pl-PL" sz="1200" b="1" baseline="0" dirty="0" smtClean="0"/>
              <a:t>Biały, Tło 1</a:t>
            </a:r>
            <a:r>
              <a:rPr lang="pl-PL" sz="1200" baseline="0" dirty="0" smtClean="0"/>
              <a:t>.</a:t>
            </a:r>
            <a:endParaRPr lang="pl-PL" b="1" dirty="0" smtClean="0"/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Naciśnij i przytrzymaj klawisz CTRL, a następnie zaznacz wszystkie pola tekstowe powyżej obrazów.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Kształty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Zmień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kształt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Prostokąty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Prostokąt z rogami zaokrąglonymi po przekątnej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 kształtów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Uruchom okno dialogowe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Formatuj kształt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 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 gradientowe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wykonaj następujące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Liniowy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Kąt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0,3°</a:t>
            </a:r>
            <a:r>
              <a:rPr lang="pl-P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trzy stopnie gradientu.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pl-P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następny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pl-P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.Również w 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opcję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Brak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Cień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Cień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obok pozycji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Ustawienia wstępne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Zewnętrzny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Przesunięcie ukośnie w dół i w lewo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 pierwszym wierszu).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Naciśnij i przytrzymaj klawisz CTRL, a następnie zaznacz trzy pola tekstowe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poniżej obrazów.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główne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wybierz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 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Biały, Tło 1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Również na karcie </a:t>
            </a:r>
            <a:r>
              <a:rPr lang="pl-PL" b="1" baseline="0" dirty="0" smtClean="0"/>
              <a:t>Narzędzia główne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Akapit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Wyrównaj tekst do lewej</a:t>
            </a:r>
            <a:r>
              <a:rPr lang="pl-PL" baseline="0" dirty="0" smtClean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Naciśnij i przytrzymaj klawisz CTRL, a następnie zaznacz trzy linie pionowe w grafice SmartArt. W obszarze </a:t>
            </a:r>
            <a:r>
              <a:rPr lang="pl-PL" b="1" baseline="0" dirty="0" smtClean="0"/>
              <a:t>Narzędzia grafiki SmartArt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kształtów</a:t>
            </a:r>
            <a:r>
              <a:rPr lang="pl-PL" baseline="0" dirty="0" smtClean="0"/>
              <a:t> kliknij przycisk Uruchom okno dialogowe </a:t>
            </a:r>
            <a:r>
              <a:rPr lang="pl-PL" b="1" baseline="0" dirty="0" smtClean="0"/>
              <a:t>Formatuj kształt</a:t>
            </a:r>
            <a:r>
              <a:rPr lang="pl-PL" baseline="0" dirty="0" smtClean="0"/>
              <a:t>. W oknie dialogowym </a:t>
            </a:r>
            <a:r>
              <a:rPr lang="pl-PL" b="1" baseline="0" dirty="0" smtClean="0"/>
              <a:t>Formatowanie kształtu</a:t>
            </a:r>
            <a:r>
              <a:rPr lang="pl-PL" baseline="0" dirty="0" smtClean="0"/>
              <a:t> kliknij w lewym okienku pozycję </a:t>
            </a:r>
            <a:r>
              <a:rPr lang="pl-PL" b="1" baseline="0" dirty="0" smtClean="0"/>
              <a:t>Kolor linii</a:t>
            </a:r>
            <a:r>
              <a:rPr lang="pl-PL" baseline="0" dirty="0" smtClean="0"/>
              <a:t>, w okienku </a:t>
            </a:r>
            <a:r>
              <a:rPr lang="pl-PL" b="1" baseline="0" dirty="0" smtClean="0"/>
              <a:t>Kolor linii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Linia gradientowa</a:t>
            </a:r>
            <a:r>
              <a:rPr lang="pl-PL" baseline="0" dirty="0" smtClean="0"/>
              <a:t> i wykonaj następujące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Typ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Liniowy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W polu </a:t>
            </a:r>
            <a:r>
              <a:rPr lang="pl-PL" b="1" baseline="0" dirty="0" smtClean="0"/>
              <a:t>Kąt</a:t>
            </a:r>
            <a:r>
              <a:rPr lang="pl-PL" baseline="0" dirty="0" smtClean="0"/>
              <a:t> wprowadź wartość </a:t>
            </a:r>
            <a:r>
              <a:rPr lang="pl-PL" b="1" baseline="0" dirty="0" smtClean="0"/>
              <a:t>90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pl-P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dwa stopnie gradientu.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Przezroczystość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 motywu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Czarny, Tekst1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 pierwszym wierszu).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Przezroczystość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Naciśnij i przytrzymaj klawisz CTRL, a następnie zaznacz wszystkie trzy obrazy. W obszarze </a:t>
            </a:r>
            <a:r>
              <a:rPr lang="pl-PL" b="1" baseline="0" dirty="0" smtClean="0"/>
              <a:t>Narzędzia grafiki SmartArt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Kształty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Zmień kształt</a:t>
            </a:r>
            <a:r>
              <a:rPr lang="pl-PL" baseline="0" dirty="0" smtClean="0"/>
              <a:t>, a następnie w obszarze </a:t>
            </a:r>
            <a:r>
              <a:rPr lang="pl-PL" b="1" baseline="0" dirty="0" smtClean="0"/>
              <a:t>Prostokąty</a:t>
            </a:r>
            <a:r>
              <a:rPr lang="pl-PL" baseline="0" dirty="0" smtClean="0"/>
              <a:t>, kliknij pozycję </a:t>
            </a:r>
            <a:r>
              <a:rPr lang="pl-PL" b="1" baseline="0" dirty="0" smtClean="0"/>
              <a:t>Prostokąt z rogami zaokrąglonymi po przekątnej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W obszarze </a:t>
            </a:r>
            <a:r>
              <a:rPr lang="pl-PL" b="1" baseline="0" dirty="0" smtClean="0"/>
              <a:t>Narzędzia obrazów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obrazu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Efekty obrazów</a:t>
            </a:r>
            <a:r>
              <a:rPr lang="pl-PL" baseline="0" dirty="0" smtClean="0"/>
              <a:t>, wskaż polecenie </a:t>
            </a:r>
            <a:r>
              <a:rPr lang="pl-PL" b="1" baseline="0" dirty="0" smtClean="0"/>
              <a:t>Cień</a:t>
            </a:r>
            <a:r>
              <a:rPr lang="pl-PL" baseline="0" dirty="0" smtClean="0"/>
              <a:t>, a następnie w obszarze </a:t>
            </a:r>
            <a:r>
              <a:rPr lang="pl-PL" b="1" baseline="0" dirty="0" smtClean="0"/>
              <a:t>Wewnętrzny</a:t>
            </a:r>
            <a:r>
              <a:rPr lang="pl-PL" baseline="0" dirty="0" smtClean="0"/>
              <a:t>, kliknij pozycję </a:t>
            </a:r>
            <a:r>
              <a:rPr lang="pl-PL" b="1" baseline="0" dirty="0" smtClean="0"/>
              <a:t>Do wewnątrz ukośnie w górę i w prawo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Również w obszarze </a:t>
            </a:r>
            <a:r>
              <a:rPr lang="pl-PL" b="1" baseline="0" dirty="0" smtClean="0"/>
              <a:t>Narzędzia</a:t>
            </a:r>
            <a:r>
              <a:rPr lang="pl-PL" baseline="0" dirty="0" smtClean="0"/>
              <a:t> </a:t>
            </a:r>
            <a:r>
              <a:rPr lang="pl-PL" b="1" baseline="0" dirty="0" smtClean="0"/>
              <a:t>obrazów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obrazu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Obramowanie obrazu</a:t>
            </a:r>
            <a:r>
              <a:rPr lang="pl-PL" baseline="0" dirty="0" smtClean="0"/>
              <a:t>, a następnie kliknij pozycję </a:t>
            </a:r>
            <a:r>
              <a:rPr lang="pl-PL" b="1" baseline="0" dirty="0" smtClean="0"/>
              <a:t>Brak konturu</a:t>
            </a:r>
            <a:r>
              <a:rPr lang="pl-PL" baseline="0" dirty="0" smtClean="0"/>
              <a:t>.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Aby odtworzyć efekty tła </a:t>
            </a:r>
            <a:r>
              <a:rPr lang="pl-PL" baseline="0" dirty="0" smtClean="0"/>
              <a:t>na slajdzie, wykonaj następujące czynności:</a:t>
            </a:r>
          </a:p>
          <a:p>
            <a:pPr marL="228600" indent="-228600">
              <a:buFont typeface="+mj-lt"/>
              <a:buAutoNum type="arabicPeriod"/>
            </a:pPr>
            <a:r>
              <a:rPr lang="pl-PL" dirty="0" smtClean="0"/>
              <a:t>Na karcie </a:t>
            </a:r>
            <a:r>
              <a:rPr lang="pl-PL" b="1" dirty="0" smtClean="0"/>
              <a:t>Projektowanie</a:t>
            </a:r>
            <a:r>
              <a:rPr lang="pl-PL" dirty="0" smtClean="0"/>
              <a:t> w grupie </a:t>
            </a:r>
            <a:r>
              <a:rPr lang="pl-PL" b="1" dirty="0" smtClean="0"/>
              <a:t>Tło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Style</a:t>
            </a:r>
            <a:r>
              <a:rPr lang="pl-PL" baseline="0" dirty="0" smtClean="0"/>
              <a:t> </a:t>
            </a:r>
            <a:r>
              <a:rPr lang="pl-PL" b="1" baseline="0" dirty="0" smtClean="0"/>
              <a:t>tła</a:t>
            </a:r>
            <a:r>
              <a:rPr lang="pl-PL" baseline="0" dirty="0" smtClean="0"/>
              <a:t>, a następnie kliknij polecenie </a:t>
            </a:r>
            <a:r>
              <a:rPr lang="pl-PL" b="1" baseline="0" dirty="0" smtClean="0"/>
              <a:t>Formatuj tło</a:t>
            </a:r>
            <a:r>
              <a:rPr lang="pl-PL" baseline="0" dirty="0" smtClean="0"/>
              <a:t>. W oknie dialogowym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</a:t>
            </a:r>
            <a:r>
              <a:rPr lang="pl-PL" b="1" baseline="0" dirty="0" smtClean="0"/>
              <a:t>tła</a:t>
            </a:r>
            <a:r>
              <a:rPr lang="pl-PL" baseline="0" dirty="0" smtClean="0"/>
              <a:t> kliknij opcję </a:t>
            </a:r>
            <a:r>
              <a:rPr lang="pl-PL" b="1" baseline="0" dirty="0" smtClean="0"/>
              <a:t>Wypełnienie gradientowe</a:t>
            </a:r>
            <a:r>
              <a:rPr lang="pl-PL" baseline="0" dirty="0" smtClean="0"/>
              <a:t>, a następnie wykonaj poniższe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Typ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Promieniowy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Kierunek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Ze środka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trzy stopnie gradientu.</a:t>
            </a:r>
            <a:endParaRPr lang="pl-PL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następny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4491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400" b="1" dirty="0" smtClean="0"/>
              <a:t>Grafika SmartArt </a:t>
            </a:r>
            <a:r>
              <a:rPr lang="pl-PL" sz="1400" b="1" baseline="0" dirty="0" smtClean="0"/>
              <a:t>z obrazami na czerwonym tle</a:t>
            </a:r>
          </a:p>
          <a:p>
            <a:r>
              <a:rPr lang="pl-PL" sz="1400" baseline="0" dirty="0" smtClean="0"/>
              <a:t>(Średnio zaawansowany)</a:t>
            </a:r>
          </a:p>
          <a:p>
            <a:endParaRPr lang="pl-PL" baseline="0" dirty="0" smtClean="0"/>
          </a:p>
          <a:p>
            <a:endParaRPr lang="pl-PL" baseline="0" dirty="0" smtClean="0"/>
          </a:p>
          <a:p>
            <a:r>
              <a:rPr lang="pl-PL" baseline="0" dirty="0" smtClean="0"/>
              <a:t>Aby odtworzyć grafikę SmartArt na slajdzie, wykonaj następujące czynności:</a:t>
            </a:r>
          </a:p>
          <a:p>
            <a:pPr marL="228600" indent="-228600">
              <a:buFont typeface="+mj-lt"/>
              <a:buAutoNum type="arabicPeriod"/>
            </a:pPr>
            <a:r>
              <a:rPr lang="pl-PL" baseline="0" dirty="0" smtClean="0"/>
              <a:t>Na karcie </a:t>
            </a:r>
            <a:r>
              <a:rPr lang="pl-PL" b="1" baseline="0" dirty="0" smtClean="0"/>
              <a:t>Narzędzia główne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Slajdy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Układ</a:t>
            </a:r>
            <a:r>
              <a:rPr lang="pl-PL" baseline="0" dirty="0" smtClean="0"/>
              <a:t>, a następnie kliknij pozycję </a:t>
            </a:r>
            <a:r>
              <a:rPr lang="pl-PL" b="1" baseline="0" dirty="0" smtClean="0"/>
              <a:t>Pusty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Ilustracje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Wybieranie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 okienku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dwukrotnie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Tytuł — zestawienie obrazów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 piątym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wierszu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aby wstawić grafikę do slajdu.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każdy z czterech symboli zastępczych w grafice SmartArt, wybierz obraz, a następnie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grafikę. W obszarze </a:t>
            </a:r>
            <a:r>
              <a:rPr lang="pl-PL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15,03 cm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Wysokość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wartość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22,23 cm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Szerokość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Rozmieszczanie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wykonaj następujące czynności: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względem slajdu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do środka w poziomie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pl-PL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polecenie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Wyrównaj do środka w pionie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grafikę, a następnie kliknij jedną ze strzałek na lewej krawędzi. Wprowadź tekst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Wpisz tekst w tym miejscu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baseline="0" dirty="0" smtClean="0"/>
              <a:t>Naciśnij i przytrzymaj klawisz CTRL, a następnie zaznacz wszystkie pola tekstowe powyżej obrazów.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główne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baseline="0" dirty="0" smtClean="0"/>
              <a:t>Kliknij przycisk </a:t>
            </a:r>
            <a:r>
              <a:rPr lang="pl-PL" sz="1200" b="1" baseline="0" dirty="0" smtClean="0"/>
              <a:t>Kolor czcionki</a:t>
            </a:r>
            <a:r>
              <a:rPr lang="pl-PL" sz="1200" b="0" baseline="0" dirty="0" smtClean="0"/>
              <a:t> i wybierz pozycję </a:t>
            </a:r>
            <a:r>
              <a:rPr lang="pl-PL" sz="1200" b="1" baseline="0" dirty="0" smtClean="0"/>
              <a:t>Biały, Tło 1</a:t>
            </a:r>
            <a:r>
              <a:rPr lang="pl-PL" sz="1200" baseline="0" dirty="0" smtClean="0"/>
              <a:t>.</a:t>
            </a:r>
            <a:endParaRPr lang="pl-PL" b="1" dirty="0" smtClean="0"/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Naciśnij i przytrzymaj klawisz CTRL, a następnie zaznacz wszystkie pola tekstowe powyżej obrazów.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Kształty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Zmień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kształt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Prostokąty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Prostokąt z rogami zaokrąglonymi po przekątnej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grafiki SmartArt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 kształtów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Uruchom okno dialogowe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Formatuj kształt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 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Wypełnienie gradientowe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wykonaj następujące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listy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Liniowy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Kąt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0,3°</a:t>
            </a:r>
            <a:r>
              <a:rPr lang="pl-P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trzy stopnie gradientu.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pl-P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następny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pl-P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.Również w 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opcję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Brak linii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Również w oknie dialogowym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Formatowanie kształtu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w lewym okienku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Cień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okienku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Cień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przycisk obok pozycji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Ustawienia wstępne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Zewnętrzny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kliknij pozycję 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Przesunięcie ukośnie w dół i w lewo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 pierwszym wierszu).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Naciśnij i przytrzymaj klawisz CTRL, a następnie zaznacz trzy pola tekstowe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poniżej obrazów.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Narzędzia główne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listy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Czcionka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wybierz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Rozmiar 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kliknij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 czcionki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wybierz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Biały, Tło 1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Również na karcie </a:t>
            </a:r>
            <a:r>
              <a:rPr lang="pl-PL" b="1" baseline="0" dirty="0" smtClean="0"/>
              <a:t>Narzędzia główne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Akapit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Wyrównaj tekst do lewej</a:t>
            </a:r>
            <a:r>
              <a:rPr lang="pl-PL" baseline="0" dirty="0" smtClean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Naciśnij i przytrzymaj klawisz CTRL, a następnie zaznacz trzy linie pionowe w grafice SmartArt. W obszarze </a:t>
            </a:r>
            <a:r>
              <a:rPr lang="pl-PL" b="1" baseline="0" dirty="0" smtClean="0"/>
              <a:t>Narzędzia grafiki SmartArt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kształtów</a:t>
            </a:r>
            <a:r>
              <a:rPr lang="pl-PL" baseline="0" dirty="0" smtClean="0"/>
              <a:t> kliknij przycisk Uruchom okno dialogowe </a:t>
            </a:r>
            <a:r>
              <a:rPr lang="pl-PL" b="1" baseline="0" dirty="0" smtClean="0"/>
              <a:t>Formatuj kształt</a:t>
            </a:r>
            <a:r>
              <a:rPr lang="pl-PL" baseline="0" dirty="0" smtClean="0"/>
              <a:t>. W oknie dialogowym </a:t>
            </a:r>
            <a:r>
              <a:rPr lang="pl-PL" b="1" baseline="0" dirty="0" smtClean="0"/>
              <a:t>Formatowanie kształtu</a:t>
            </a:r>
            <a:r>
              <a:rPr lang="pl-PL" baseline="0" dirty="0" smtClean="0"/>
              <a:t> kliknij w lewym okienku pozycję </a:t>
            </a:r>
            <a:r>
              <a:rPr lang="pl-PL" b="1" baseline="0" dirty="0" smtClean="0"/>
              <a:t>Kolor linii</a:t>
            </a:r>
            <a:r>
              <a:rPr lang="pl-PL" baseline="0" dirty="0" smtClean="0"/>
              <a:t>, w okienku </a:t>
            </a:r>
            <a:r>
              <a:rPr lang="pl-PL" b="1" baseline="0" dirty="0" smtClean="0"/>
              <a:t>Kolor linii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Linia gradientowa</a:t>
            </a:r>
            <a:r>
              <a:rPr lang="pl-PL" baseline="0" dirty="0" smtClean="0"/>
              <a:t> i wykonaj następujące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Typ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Liniowy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W polu </a:t>
            </a:r>
            <a:r>
              <a:rPr lang="pl-PL" b="1" baseline="0" dirty="0" smtClean="0"/>
              <a:t>Kąt</a:t>
            </a:r>
            <a:r>
              <a:rPr lang="pl-PL" baseline="0" dirty="0" smtClean="0"/>
              <a:t> wprowadź wartość </a:t>
            </a:r>
            <a:r>
              <a:rPr lang="pl-PL" b="1" baseline="0" dirty="0" smtClean="0"/>
              <a:t>90</a:t>
            </a:r>
            <a:r>
              <a:rPr lang="pl-P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pl-P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dwa stopnie gradientu.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Przezroczystość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 motywu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pozycję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Czarny, Tekst1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 pierwszym wierszu).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Przezroczystość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Naciśnij i przytrzymaj klawisz CTRL, a następnie zaznacz wszystkie trzy obrazy. W obszarze </a:t>
            </a:r>
            <a:r>
              <a:rPr lang="pl-PL" b="1" baseline="0" dirty="0" smtClean="0"/>
              <a:t>Narzędzia grafiki SmartArt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Kształty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Zmień kształt</a:t>
            </a:r>
            <a:r>
              <a:rPr lang="pl-PL" baseline="0" dirty="0" smtClean="0"/>
              <a:t>, a następnie w obszarze </a:t>
            </a:r>
            <a:r>
              <a:rPr lang="pl-PL" b="1" baseline="0" dirty="0" smtClean="0"/>
              <a:t>Prostokąty</a:t>
            </a:r>
            <a:r>
              <a:rPr lang="pl-PL" baseline="0" dirty="0" smtClean="0"/>
              <a:t>, kliknij pozycję </a:t>
            </a:r>
            <a:r>
              <a:rPr lang="pl-PL" b="1" baseline="0" dirty="0" smtClean="0"/>
              <a:t>Prostokąt z rogami zaokrąglonymi po przekątnej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W obszarze </a:t>
            </a:r>
            <a:r>
              <a:rPr lang="pl-PL" b="1" baseline="0" dirty="0" smtClean="0"/>
              <a:t>Narzędzia obrazów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obrazu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Efekty obrazów</a:t>
            </a:r>
            <a:r>
              <a:rPr lang="pl-PL" baseline="0" dirty="0" smtClean="0"/>
              <a:t>, wskaż polecenie </a:t>
            </a:r>
            <a:r>
              <a:rPr lang="pl-PL" b="1" baseline="0" dirty="0" smtClean="0"/>
              <a:t>Cień</a:t>
            </a:r>
            <a:r>
              <a:rPr lang="pl-PL" baseline="0" dirty="0" smtClean="0"/>
              <a:t>, a następnie w obszarze </a:t>
            </a:r>
            <a:r>
              <a:rPr lang="pl-PL" b="1" baseline="0" dirty="0" smtClean="0"/>
              <a:t>Wewnętrzny</a:t>
            </a:r>
            <a:r>
              <a:rPr lang="pl-PL" baseline="0" dirty="0" smtClean="0"/>
              <a:t>, kliknij pozycję </a:t>
            </a:r>
            <a:r>
              <a:rPr lang="pl-PL" b="1" baseline="0" dirty="0" smtClean="0"/>
              <a:t>Do wewnątrz ukośnie w górę i w prawo</a:t>
            </a:r>
            <a:r>
              <a:rPr lang="pl-PL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baseline="0" dirty="0" smtClean="0"/>
              <a:t>Również w obszarze </a:t>
            </a:r>
            <a:r>
              <a:rPr lang="pl-PL" b="1" baseline="0" dirty="0" smtClean="0"/>
              <a:t>Narzędzia</a:t>
            </a:r>
            <a:r>
              <a:rPr lang="pl-PL" baseline="0" dirty="0" smtClean="0"/>
              <a:t> </a:t>
            </a:r>
            <a:r>
              <a:rPr lang="pl-PL" b="1" baseline="0" dirty="0" smtClean="0"/>
              <a:t>obrazów</a:t>
            </a:r>
            <a:r>
              <a:rPr lang="pl-PL" baseline="0" dirty="0" smtClean="0"/>
              <a:t> na karcie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w grupie </a:t>
            </a:r>
            <a:r>
              <a:rPr lang="pl-PL" b="1" baseline="0" dirty="0" smtClean="0"/>
              <a:t>Style obrazu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Obramowanie obrazu</a:t>
            </a:r>
            <a:r>
              <a:rPr lang="pl-PL" baseline="0" dirty="0" smtClean="0"/>
              <a:t>, a następnie kliknij pozycję </a:t>
            </a:r>
            <a:r>
              <a:rPr lang="pl-PL" b="1" baseline="0" dirty="0" smtClean="0"/>
              <a:t>Brak konturu</a:t>
            </a:r>
            <a:r>
              <a:rPr lang="pl-PL" baseline="0" dirty="0" smtClean="0"/>
              <a:t>.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Aby odtworzyć efekty tła </a:t>
            </a:r>
            <a:r>
              <a:rPr lang="pl-PL" baseline="0" dirty="0" smtClean="0"/>
              <a:t>na slajdzie, wykonaj następujące czynności:</a:t>
            </a:r>
          </a:p>
          <a:p>
            <a:pPr marL="228600" indent="-228600">
              <a:buFont typeface="+mj-lt"/>
              <a:buAutoNum type="arabicPeriod"/>
            </a:pPr>
            <a:r>
              <a:rPr lang="pl-PL" dirty="0" smtClean="0"/>
              <a:t>Na karcie </a:t>
            </a:r>
            <a:r>
              <a:rPr lang="pl-PL" b="1" dirty="0" smtClean="0"/>
              <a:t>Projektowanie</a:t>
            </a:r>
            <a:r>
              <a:rPr lang="pl-PL" dirty="0" smtClean="0"/>
              <a:t> w grupie </a:t>
            </a:r>
            <a:r>
              <a:rPr lang="pl-PL" b="1" dirty="0" smtClean="0"/>
              <a:t>Tło</a:t>
            </a:r>
            <a:r>
              <a:rPr lang="pl-PL" baseline="0" dirty="0" smtClean="0"/>
              <a:t> kliknij przycisk </a:t>
            </a:r>
            <a:r>
              <a:rPr lang="pl-PL" b="1" baseline="0" dirty="0" smtClean="0"/>
              <a:t>Style</a:t>
            </a:r>
            <a:r>
              <a:rPr lang="pl-PL" baseline="0" dirty="0" smtClean="0"/>
              <a:t> </a:t>
            </a:r>
            <a:r>
              <a:rPr lang="pl-PL" b="1" baseline="0" dirty="0" smtClean="0"/>
              <a:t>tła</a:t>
            </a:r>
            <a:r>
              <a:rPr lang="pl-PL" baseline="0" dirty="0" smtClean="0"/>
              <a:t>, a następnie kliknij polecenie </a:t>
            </a:r>
            <a:r>
              <a:rPr lang="pl-PL" b="1" baseline="0" dirty="0" smtClean="0"/>
              <a:t>Formatuj tło</a:t>
            </a:r>
            <a:r>
              <a:rPr lang="pl-PL" baseline="0" dirty="0" smtClean="0"/>
              <a:t>. W oknie dialogowym </a:t>
            </a:r>
            <a:r>
              <a:rPr lang="pl-PL" b="1" baseline="0" dirty="0" smtClean="0"/>
              <a:t>Formatowanie</a:t>
            </a:r>
            <a:r>
              <a:rPr lang="pl-PL" baseline="0" dirty="0" smtClean="0"/>
              <a:t> </a:t>
            </a:r>
            <a:r>
              <a:rPr lang="pl-PL" b="1" baseline="0" dirty="0" smtClean="0"/>
              <a:t>tła</a:t>
            </a:r>
            <a:r>
              <a:rPr lang="pl-PL" baseline="0" dirty="0" smtClean="0"/>
              <a:t> kliknij opcję </a:t>
            </a:r>
            <a:r>
              <a:rPr lang="pl-PL" b="1" baseline="0" dirty="0" smtClean="0"/>
              <a:t>Wypełnienie gradientowe</a:t>
            </a:r>
            <a:r>
              <a:rPr lang="pl-PL" baseline="0" dirty="0" smtClean="0"/>
              <a:t>, a następnie wykonaj poniższe czynności: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Typ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Promieniowy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baseline="0" dirty="0" smtClean="0"/>
              <a:t>Na liście </a:t>
            </a:r>
            <a:r>
              <a:rPr lang="pl-PL" b="1" baseline="0" dirty="0" smtClean="0"/>
              <a:t>Kierunek</a:t>
            </a:r>
            <a:r>
              <a:rPr lang="pl-PL" baseline="0" dirty="0" smtClean="0"/>
              <a:t> kliknij pozycję </a:t>
            </a:r>
            <a:r>
              <a:rPr lang="pl-PL" b="1" baseline="0" dirty="0" smtClean="0"/>
              <a:t>Ze środka</a:t>
            </a:r>
            <a:r>
              <a:rPr lang="pl-PL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klikaj przycisk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Dodaj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Usuń stopień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momentu, aż na suwaku będą widoczne trzy stopnie gradientu.</a:t>
            </a:r>
            <a:endParaRPr lang="pl-PL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obszarze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Stopnie gradientu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dostosuj także stopnie gradientu w następujący sposób: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pierwszy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następny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Zaznacz ostatni stopień na suwaku i wykonaj następujące czynności: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polu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Położenie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wartość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Kliknij przycisk obok pozycji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kliknij polecenie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Więcej kolorów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następnie w oknie dialogowym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karcie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Niestandardowy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wprowadź wartości w polach Czerwony: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Zielony: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niebieski: 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DBE89-0D3A-4930-9130-5796A18168F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488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 latinLnBrk="0">
              <a:buNone/>
              <a:defRPr lang="pl-P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pl-PL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pl-PL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pl-PL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pl-PL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pl-PL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pl-PL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pl-PL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pl-PL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35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208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31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 latinLnBrk="0">
              <a:defRPr lang="pl-PL"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latinLnBrk="0">
              <a:buNone/>
              <a:defRPr lang="pl-PL"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15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latinLnBrk="0">
              <a:defRPr lang="pl-PL" sz="2800"/>
            </a:lvl1pPr>
            <a:lvl2pPr latinLnBrk="0">
              <a:defRPr lang="pl-PL" sz="2400"/>
            </a:lvl2pPr>
            <a:lvl3pPr latinLnBrk="0">
              <a:defRPr lang="pl-PL" sz="2000"/>
            </a:lvl3pPr>
            <a:lvl4pPr latinLnBrk="0">
              <a:defRPr lang="pl-PL" sz="1800"/>
            </a:lvl4pPr>
            <a:lvl5pPr latinLnBrk="0">
              <a:defRPr lang="pl-PL" sz="1800"/>
            </a:lvl5pPr>
            <a:lvl6pPr latinLnBrk="0">
              <a:defRPr lang="pl-PL" sz="1800"/>
            </a:lvl6pPr>
            <a:lvl7pPr latinLnBrk="0">
              <a:defRPr lang="pl-PL" sz="1800"/>
            </a:lvl7pPr>
            <a:lvl8pPr latinLnBrk="0">
              <a:defRPr lang="pl-PL" sz="1800"/>
            </a:lvl8pPr>
            <a:lvl9pPr latinLnBrk="0">
              <a:defRPr lang="pl-PL" sz="18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latinLnBrk="0">
              <a:defRPr lang="pl-PL" sz="2800"/>
            </a:lvl1pPr>
            <a:lvl2pPr latinLnBrk="0">
              <a:defRPr lang="pl-PL" sz="2400"/>
            </a:lvl2pPr>
            <a:lvl3pPr latinLnBrk="0">
              <a:defRPr lang="pl-PL" sz="2000"/>
            </a:lvl3pPr>
            <a:lvl4pPr latinLnBrk="0">
              <a:defRPr lang="pl-PL" sz="1800"/>
            </a:lvl4pPr>
            <a:lvl5pPr latinLnBrk="0">
              <a:defRPr lang="pl-PL" sz="1800"/>
            </a:lvl5pPr>
            <a:lvl6pPr latinLnBrk="0">
              <a:defRPr lang="pl-PL" sz="1800"/>
            </a:lvl6pPr>
            <a:lvl7pPr latinLnBrk="0">
              <a:defRPr lang="pl-PL" sz="1800"/>
            </a:lvl7pPr>
            <a:lvl8pPr latinLnBrk="0">
              <a:defRPr lang="pl-PL" sz="1800"/>
            </a:lvl8pPr>
            <a:lvl9pPr latinLnBrk="0">
              <a:defRPr lang="pl-PL" sz="18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620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pl-P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latinLnBrk="0">
              <a:buNone/>
              <a:defRPr lang="pl-PL" sz="2400" b="1"/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latinLnBrk="0">
              <a:buNone/>
              <a:defRPr lang="pl-PL" sz="2400" b="1"/>
            </a:lvl1pPr>
            <a:lvl2pPr marL="457200" indent="0" latinLnBrk="0">
              <a:buNone/>
              <a:defRPr lang="pl-PL" sz="2000" b="1"/>
            </a:lvl2pPr>
            <a:lvl3pPr marL="914400" indent="0" latinLnBrk="0">
              <a:buNone/>
              <a:defRPr lang="pl-PL" sz="1800" b="1"/>
            </a:lvl3pPr>
            <a:lvl4pPr marL="1371600" indent="0" latinLnBrk="0">
              <a:buNone/>
              <a:defRPr lang="pl-PL" sz="1600" b="1"/>
            </a:lvl4pPr>
            <a:lvl5pPr marL="1828800" indent="0" latinLnBrk="0">
              <a:buNone/>
              <a:defRPr lang="pl-PL" sz="1600" b="1"/>
            </a:lvl5pPr>
            <a:lvl6pPr marL="2286000" indent="0" latinLnBrk="0">
              <a:buNone/>
              <a:defRPr lang="pl-PL" sz="1600" b="1"/>
            </a:lvl6pPr>
            <a:lvl7pPr marL="2743200" indent="0" latinLnBrk="0">
              <a:buNone/>
              <a:defRPr lang="pl-PL" sz="1600" b="1"/>
            </a:lvl7pPr>
            <a:lvl8pPr marL="3200400" indent="0" latinLnBrk="0">
              <a:buNone/>
              <a:defRPr lang="pl-PL" sz="1600" b="1"/>
            </a:lvl8pPr>
            <a:lvl9pPr marL="3657600" indent="0" latinLnBrk="0">
              <a:buNone/>
              <a:defRPr lang="pl-PL"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latinLnBrk="0">
              <a:defRPr lang="pl-PL" sz="2400"/>
            </a:lvl1pPr>
            <a:lvl2pPr latinLnBrk="0">
              <a:defRPr lang="pl-PL" sz="2000"/>
            </a:lvl2pPr>
            <a:lvl3pPr latinLnBrk="0">
              <a:defRPr lang="pl-PL" sz="1800"/>
            </a:lvl3pPr>
            <a:lvl4pPr latinLnBrk="0">
              <a:defRPr lang="pl-PL" sz="1600"/>
            </a:lvl4pPr>
            <a:lvl5pPr latinLnBrk="0">
              <a:defRPr lang="pl-PL" sz="1600"/>
            </a:lvl5pPr>
            <a:lvl6pPr latinLnBrk="0">
              <a:defRPr lang="pl-PL" sz="1600"/>
            </a:lvl6pPr>
            <a:lvl7pPr latinLnBrk="0">
              <a:defRPr lang="pl-PL" sz="1600"/>
            </a:lvl7pPr>
            <a:lvl8pPr latinLnBrk="0">
              <a:defRPr lang="pl-PL" sz="1600"/>
            </a:lvl8pPr>
            <a:lvl9pPr latinLnBrk="0">
              <a:defRPr lang="pl-PL"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58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61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6809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 latinLnBrk="0">
              <a:defRPr lang="pl-PL"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latinLnBrk="0">
              <a:defRPr lang="pl-PL" sz="3200"/>
            </a:lvl1pPr>
            <a:lvl2pPr latinLnBrk="0">
              <a:defRPr lang="pl-PL" sz="2800"/>
            </a:lvl2pPr>
            <a:lvl3pPr latinLnBrk="0">
              <a:defRPr lang="pl-PL" sz="2400"/>
            </a:lvl3pPr>
            <a:lvl4pPr latinLnBrk="0">
              <a:defRPr lang="pl-PL" sz="2000"/>
            </a:lvl4pPr>
            <a:lvl5pPr latinLnBrk="0">
              <a:defRPr lang="pl-PL" sz="2000"/>
            </a:lvl5pPr>
            <a:lvl6pPr latinLnBrk="0">
              <a:defRPr lang="pl-PL" sz="2000"/>
            </a:lvl6pPr>
            <a:lvl7pPr latinLnBrk="0">
              <a:defRPr lang="pl-PL" sz="2000"/>
            </a:lvl7pPr>
            <a:lvl8pPr latinLnBrk="0">
              <a:defRPr lang="pl-PL" sz="2000"/>
            </a:lvl8pPr>
            <a:lvl9pPr latinLnBrk="0">
              <a:defRPr lang="pl-PL"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latinLnBrk="0">
              <a:buNone/>
              <a:defRPr lang="pl-PL" sz="1400"/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833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latinLnBrk="0">
              <a:defRPr lang="pl-PL"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latinLnBrk="0">
              <a:buNone/>
              <a:defRPr lang="pl-PL" sz="3200"/>
            </a:lvl1pPr>
            <a:lvl2pPr marL="457200" indent="0" latinLnBrk="0">
              <a:buNone/>
              <a:defRPr lang="pl-PL" sz="2800"/>
            </a:lvl2pPr>
            <a:lvl3pPr marL="914400" indent="0" latinLnBrk="0">
              <a:buNone/>
              <a:defRPr lang="pl-PL" sz="2400"/>
            </a:lvl3pPr>
            <a:lvl4pPr marL="1371600" indent="0" latinLnBrk="0">
              <a:buNone/>
              <a:defRPr lang="pl-PL" sz="2000"/>
            </a:lvl4pPr>
            <a:lvl5pPr marL="1828800" indent="0" latinLnBrk="0">
              <a:buNone/>
              <a:defRPr lang="pl-PL" sz="2000"/>
            </a:lvl5pPr>
            <a:lvl6pPr marL="2286000" indent="0" latinLnBrk="0">
              <a:buNone/>
              <a:defRPr lang="pl-PL" sz="2000"/>
            </a:lvl6pPr>
            <a:lvl7pPr marL="2743200" indent="0" latinLnBrk="0">
              <a:buNone/>
              <a:defRPr lang="pl-PL" sz="2000"/>
            </a:lvl7pPr>
            <a:lvl8pPr marL="3200400" indent="0" latinLnBrk="0">
              <a:buNone/>
              <a:defRPr lang="pl-PL" sz="2000"/>
            </a:lvl8pPr>
            <a:lvl9pPr marL="3657600" indent="0" latinLnBrk="0">
              <a:buNone/>
              <a:defRPr lang="pl-PL"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pl-PL" sz="1400"/>
            </a:lvl1pPr>
            <a:lvl2pPr marL="457200" indent="0" latinLnBrk="0">
              <a:buNone/>
              <a:defRPr lang="pl-PL" sz="1200"/>
            </a:lvl2pPr>
            <a:lvl3pPr marL="914400" indent="0" latinLnBrk="0">
              <a:buNone/>
              <a:defRPr lang="pl-PL" sz="1000"/>
            </a:lvl3pPr>
            <a:lvl4pPr marL="1371600" indent="0" latinLnBrk="0">
              <a:buNone/>
              <a:defRPr lang="pl-PL" sz="900"/>
            </a:lvl4pPr>
            <a:lvl5pPr marL="1828800" indent="0" latinLnBrk="0">
              <a:buNone/>
              <a:defRPr lang="pl-PL" sz="900"/>
            </a:lvl5pPr>
            <a:lvl6pPr marL="2286000" indent="0" latinLnBrk="0">
              <a:buNone/>
              <a:defRPr lang="pl-PL" sz="900"/>
            </a:lvl6pPr>
            <a:lvl7pPr marL="2743200" indent="0" latinLnBrk="0">
              <a:buNone/>
              <a:defRPr lang="pl-PL" sz="900"/>
            </a:lvl7pPr>
            <a:lvl8pPr marL="3200400" indent="0" latinLnBrk="0">
              <a:buNone/>
              <a:defRPr lang="pl-PL" sz="900"/>
            </a:lvl8pPr>
            <a:lvl9pPr marL="3657600" indent="0" latinLnBrk="0">
              <a:buNone/>
              <a:defRPr lang="pl-PL"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53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l-PL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A4B51-94A5-4CBE-9638-EDCEB0EBD2D7}" type="datetimeFigureOut">
              <a:t>05.11.2020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pl-PL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pl-PL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9139-0691-482E-B61E-EEAAFED6E11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71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pl-PL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pl-PL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pl-PL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pl-PL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pl-PL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pl-PL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pl-PL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pl-PL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pl-PL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pl-PL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3937"/>
            </a:gs>
            <a:gs pos="50000">
              <a:srgbClr val="722A28"/>
            </a:gs>
            <a:gs pos="100000">
              <a:srgbClr val="280F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19785456"/>
              </p:ext>
            </p:extLst>
          </p:nvPr>
        </p:nvGraphicFramePr>
        <p:xfrm>
          <a:off x="609600" y="1143000"/>
          <a:ext cx="8001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75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3937"/>
            </a:gs>
            <a:gs pos="50000">
              <a:srgbClr val="722A28"/>
            </a:gs>
            <a:gs pos="100000">
              <a:srgbClr val="280F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35181287"/>
              </p:ext>
            </p:extLst>
          </p:nvPr>
        </p:nvGraphicFramePr>
        <p:xfrm>
          <a:off x="609600" y="1143000"/>
          <a:ext cx="8001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64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3937"/>
            </a:gs>
            <a:gs pos="50000">
              <a:srgbClr val="722A28"/>
            </a:gs>
            <a:gs pos="100000">
              <a:srgbClr val="280F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04979801"/>
              </p:ext>
            </p:extLst>
          </p:nvPr>
        </p:nvGraphicFramePr>
        <p:xfrm>
          <a:off x="609600" y="1143000"/>
          <a:ext cx="8001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31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3937"/>
            </a:gs>
            <a:gs pos="50000">
              <a:srgbClr val="722A28"/>
            </a:gs>
            <a:gs pos="100000">
              <a:srgbClr val="280F0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68561270"/>
              </p:ext>
            </p:extLst>
          </p:nvPr>
        </p:nvGraphicFramePr>
        <p:xfrm>
          <a:off x="609600" y="1143000"/>
          <a:ext cx="8001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74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B51EB41-7786-437F-84E3-A78CA8AC32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Grafika SmartArt z obrazami na czerwonym tle</Template>
  <TotalTime>0</TotalTime>
  <Words>5493</Words>
  <Application>Microsoft Office PowerPoint</Application>
  <PresentationFormat>Pokaz na ekranie (4:3)</PresentationFormat>
  <Paragraphs>332</Paragraphs>
  <Slides>4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8" baseType="lpstr">
      <vt:lpstr>Arial</vt:lpstr>
      <vt:lpstr>Calibri</vt:lpstr>
      <vt:lpstr>Gill Sans MT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2020-06-05T09:11:19Z</dcterms:created>
  <dcterms:modified xsi:type="dcterms:W3CDTF">2020-11-05T12:33:58Z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TC020116369991</vt:lpwstr>
  </property>
</Properties>
</file>